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oboto"/>
      <p:regular r:id="rId54"/>
      <p:bold r:id="rId55"/>
      <p:italic r:id="rId56"/>
      <p:boldItalic r:id="rId57"/>
    </p:embeddedFont>
    <p:embeddedFont>
      <p:font typeface="Lato"/>
      <p:regular r:id="rId58"/>
      <p:bold r:id="rId59"/>
      <p:italic r:id="rId60"/>
      <p:boldItalic r:id="rId61"/>
    </p:embeddedFont>
    <p:embeddedFont>
      <p:font typeface="Fira Sans Extra Condensed Medium"/>
      <p:regular r:id="rId62"/>
      <p:bold r:id="rId63"/>
      <p:italic r:id="rId64"/>
      <p:boldItalic r:id="rId65"/>
    </p:embeddedFont>
    <p:embeddedFont>
      <p:font typeface="DM Serif Display"/>
      <p:regular r:id="rId66"/>
      <p:italic r:id="rId67"/>
    </p:embeddedFont>
    <p:embeddedFont>
      <p:font typeface="Open Sans Light"/>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6" roundtripDataSignature="AMtx7mghdjwPSc6sLf+S2mLkyX2dFM+N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596ABE-C823-434F-B388-A23EDC20BC42}">
  <a:tblStyle styleId="{BD596ABE-C823-434F-B388-A23EDC20BC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6.xml"/><Relationship Id="rId75" Type="http://schemas.openxmlformats.org/officeDocument/2006/relationships/font" Target="fonts/OpenSans-boldItalic.fntdata"/><Relationship Id="rId30" Type="http://schemas.openxmlformats.org/officeDocument/2006/relationships/slide" Target="slides/slide25.xml"/><Relationship Id="rId74" Type="http://schemas.openxmlformats.org/officeDocument/2006/relationships/font" Target="fonts/OpenSans-italic.fntdata"/><Relationship Id="rId33" Type="http://schemas.openxmlformats.org/officeDocument/2006/relationships/slide" Target="slides/slide28.xml"/><Relationship Id="rId32" Type="http://schemas.openxmlformats.org/officeDocument/2006/relationships/slide" Target="slides/slide27.xml"/><Relationship Id="rId76" Type="http://customschemas.google.com/relationships/presentationmetadata" Target="meta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Light-boldItalic.fntdata"/><Relationship Id="rId70" Type="http://schemas.openxmlformats.org/officeDocument/2006/relationships/font" Target="fonts/OpenSansLigh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iraSansExtraCondensedMedium-regular.fntdata"/><Relationship Id="rId61" Type="http://schemas.openxmlformats.org/officeDocument/2006/relationships/font" Target="fonts/Lato-boldItalic.fntdata"/><Relationship Id="rId20" Type="http://schemas.openxmlformats.org/officeDocument/2006/relationships/slide" Target="slides/slide15.xml"/><Relationship Id="rId64" Type="http://schemas.openxmlformats.org/officeDocument/2006/relationships/font" Target="fonts/FiraSansExtraCondensedMedium-italic.fntdata"/><Relationship Id="rId63" Type="http://schemas.openxmlformats.org/officeDocument/2006/relationships/font" Target="fonts/FiraSansExtraCondensedMedium-bold.fntdata"/><Relationship Id="rId22" Type="http://schemas.openxmlformats.org/officeDocument/2006/relationships/slide" Target="slides/slide17.xml"/><Relationship Id="rId66" Type="http://schemas.openxmlformats.org/officeDocument/2006/relationships/font" Target="fonts/DMSerifDisplay-regular.fntdata"/><Relationship Id="rId21" Type="http://schemas.openxmlformats.org/officeDocument/2006/relationships/slide" Target="slides/slide16.xml"/><Relationship Id="rId65" Type="http://schemas.openxmlformats.org/officeDocument/2006/relationships/font" Target="fonts/FiraSansExtraCondensedMedium-boldItalic.fntdata"/><Relationship Id="rId24" Type="http://schemas.openxmlformats.org/officeDocument/2006/relationships/slide" Target="slides/slide19.xml"/><Relationship Id="rId68" Type="http://schemas.openxmlformats.org/officeDocument/2006/relationships/font" Target="fonts/OpenSansLight-regular.fntdata"/><Relationship Id="rId23" Type="http://schemas.openxmlformats.org/officeDocument/2006/relationships/slide" Target="slides/slide18.xml"/><Relationship Id="rId67" Type="http://schemas.openxmlformats.org/officeDocument/2006/relationships/font" Target="fonts/DMSerifDisplay-italic.fntdata"/><Relationship Id="rId60" Type="http://schemas.openxmlformats.org/officeDocument/2006/relationships/font" Target="fonts/La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Ligh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Lato-bold.fntdata"/><Relationship Id="rId14" Type="http://schemas.openxmlformats.org/officeDocument/2006/relationships/slide" Target="slides/slide9.xml"/><Relationship Id="rId58" Type="http://schemas.openxmlformats.org/officeDocument/2006/relationships/font" Target="fonts/La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ae9bab37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ae9bab37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46a4b422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a46a4b422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Now that we have labeled data for both stock prices and tweets. We would like to see if there is some relationship between them, which will be helpful for future analysis. So, we first matched the stock price change and sentiment of twitter day by day. And we did the granger causality test, which is used to test whether one-time series is helpful to predict another. The test result showed that at lag = 2 the model is the most significant with a p-value of 0.02, which indicates that first, the sentiment of musk’s tweets is helpful to predict the increase and decrease of stocks. And the effect of tweets will show up after 2 days.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ae9bab37a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ae9bab37a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a46a4b422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a46a4b422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Based on that, we combined two datasets in another way to make the sentiment coherent with the stock label. We paired the label of the stock with tweets on the day before yesterday. That is to say, the tweet on Dec. 5 is paired with the stock change on Dec.7, and our final dataset has 1420 rows of records.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ae78805c8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ae78805c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Here is the combined stock price and sentiment plot, we highlighted some data points from it. We can see on July 11, 2019, the content of the tweet is about the Tesla model S was awarded as the best car, the sentiment of the tweet is positive, which may be one of the reasons why the stock price increased. Same as here on Jan.7, 2019, the content of the tweet is about adding cost to the cars, the sentiment of the tweet was negative, and the trend of the stock price is decreased. The tweet on Sep 6, 2019, is about tesla becoming the top seller, which is identified as neutral, but I think it is more likely a positive sentiment, and the stock price increased after that.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ae6a0eb22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ae6a0eb22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Now we can start modeling. Since our data was labeled with the increase, decrease, and no change, we will use a classifier here. We tried a Support Vector Machine, with a linear kernel, RBF kernel, polynomial kernel, and sigmoid kernel. And in the naïve bayes model, we tried multinomial naïve bayes, gaussian naïve bayes, Bernoulli naïve bayes and complement naïve bayes. The final model evaluation will be provided later.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ae09c037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ae09c037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Support vector machine (SVM) is a supervised machine learning algorithm mainly used for classification problems. In the SVM algorithm, each data item is plotted as a point in an n-dimensional space (where n represents multiple features), and the value of each feature is the value of a particular coordinate. Then, classification is performed by finding the hyperplane that distinguishes well between these two classes. Different kernel functions are available when the data is in a nonlinearly differentiable pattern.</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ae09c037b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ae09c037b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ae09c037b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ae09c037b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ae09c037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ae09c037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After doing SVM with four different kernels, it was finally concluded that SVM with RBF kernel had the highest accuracy rate, 57.7%. According to the confusion matrix and classification report, our 'no change' label has a very poor accuracy. The reason may be that this label does not have enough accuracy to be trained. Therefore, we may enrich the data or merge it into other labels in the future.</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e09c037b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e09c037b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ac9ee7207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ac9ee7207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ac9ee7207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ac9ee7207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ac9ee7207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ac9ee7207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ae6eb755b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ae6eb755b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200">
                <a:solidFill>
                  <a:schemeClr val="dk1"/>
                </a:solidFill>
              </a:rPr>
              <a:t>KNN classifier model is popular in some similar topic researches. It is a classifier which groups data based on the distance between the nearest n points. It can identify the main idea of documents based on the distance so it can be used for text classification. The main procedure is almost the same with previous models. We split the data, do the word tokenization. Fit the data into KNN model, fit the model multiple times with different hyperparameters and select the final model based on the accuracy score.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ae9bab37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ae9bab37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ae9bab37a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ae9bab37a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ae9bab37a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ae9bab37a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ae9bab37a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ae9bab37a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ae9bab37a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ae9bab37a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Predicting stock movements has always been an important topic in the financial market, as most investors base their investment strategies on changes in stock prices. Meanwhile, in the age of social media, the Internet has become the main platform for people to express their opinions and ideas. Online public opinion now plays an important role in the process of public events. Therefore, in such an environment, it is worth exploring whether the public statements of corporate executives affect the company's stock price.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ae9bab37a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ae9bab37a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ae9bab37a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ae9bab37a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ae9bab37a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ae9bab37a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ac9ee7207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ac9ee7207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ac9ee7207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ac9ee7207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Propagation Through Time (BPTT): Backpropagation through time (BPTT) is a gradient-based technique for training certain types of recurrent neural networks. It can be used to train Elman networks. The algorithm was independently derived by numerous researchers.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ac9ee7207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ac9ee7207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Dropout is a regularization method where input and recurrent connections to LSTM units are probabilistically excluded from activation and weight updates while training a network.</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ae6eb755b4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ae6eb755b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rgbClr val="333333"/>
                </a:solidFill>
                <a:highlight>
                  <a:srgbClr val="FFFFFF"/>
                </a:highlight>
              </a:rPr>
              <a:t>There three gate respectively, forget gate, input gate, and output gate.</a:t>
            </a:r>
            <a:endParaRPr sz="1150">
              <a:solidFill>
                <a:srgbClr val="333333"/>
              </a:solidFill>
              <a:highlight>
                <a:srgbClr val="FFFFFF"/>
              </a:highlight>
            </a:endParaRPr>
          </a:p>
          <a:p>
            <a:pPr indent="0" lvl="0" marL="0" rtl="0" algn="l">
              <a:lnSpc>
                <a:spcPct val="115000"/>
              </a:lnSpc>
              <a:spcBef>
                <a:spcPts val="0"/>
              </a:spcBef>
              <a:spcAft>
                <a:spcPts val="0"/>
              </a:spcAft>
              <a:buNone/>
            </a:pPr>
            <a:r>
              <a:rPr lang="en" sz="1150">
                <a:solidFill>
                  <a:srgbClr val="333333"/>
                </a:solidFill>
                <a:highlight>
                  <a:srgbClr val="FFFFFF"/>
                </a:highlight>
              </a:rPr>
              <a:t>First one is Forget Gate, this gate mainly decide what kind of information </a:t>
            </a:r>
            <a:r>
              <a:rPr lang="en" sz="1150">
                <a:solidFill>
                  <a:srgbClr val="333333"/>
                </a:solidFill>
                <a:highlight>
                  <a:srgbClr val="FFFFFF"/>
                </a:highlight>
              </a:rPr>
              <a:t>need to forget.</a:t>
            </a:r>
            <a:endParaRPr sz="1150">
              <a:solidFill>
                <a:srgbClr val="333333"/>
              </a:solidFill>
              <a:highlight>
                <a:srgbClr val="FFFFFF"/>
              </a:highlight>
            </a:endParaRPr>
          </a:p>
          <a:p>
            <a:pPr indent="0" lvl="0" marL="0" rtl="0" algn="l">
              <a:lnSpc>
                <a:spcPct val="115000"/>
              </a:lnSpc>
              <a:spcBef>
                <a:spcPts val="0"/>
              </a:spcBef>
              <a:spcAft>
                <a:spcPts val="0"/>
              </a:spcAft>
              <a:buNone/>
            </a:pPr>
            <a:r>
              <a:t/>
            </a:r>
            <a:endParaRPr sz="115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150">
                <a:solidFill>
                  <a:srgbClr val="222222"/>
                </a:solidFill>
                <a:highlight>
                  <a:srgbClr val="FFFFFF"/>
                </a:highlight>
              </a:rPr>
              <a:t>Input gate is used to quantify the importance of the new information carried by the input. Here is the equation of the input gate.</a:t>
            </a:r>
            <a:endParaRPr sz="1150">
              <a:solidFill>
                <a:srgbClr val="22222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150">
                <a:solidFill>
                  <a:srgbClr val="222222"/>
                </a:solidFill>
                <a:highlight>
                  <a:srgbClr val="FFFFFF"/>
                </a:highlight>
              </a:rPr>
              <a:t>Output decide what information need to </a:t>
            </a:r>
            <a:r>
              <a:rPr lang="en" sz="1150">
                <a:solidFill>
                  <a:srgbClr val="222222"/>
                </a:solidFill>
                <a:highlight>
                  <a:srgbClr val="FFFFFF"/>
                </a:highlight>
              </a:rPr>
              <a:t>output based in previous sentence or previous state.</a:t>
            </a:r>
            <a:endParaRPr sz="1150">
              <a:solidFill>
                <a:srgbClr val="222222"/>
              </a:solidFill>
              <a:highlight>
                <a:srgbClr val="FFFFFF"/>
              </a:highlight>
            </a:endParaRPr>
          </a:p>
          <a:p>
            <a:pPr indent="0" lvl="0" marL="0" rtl="0" algn="l">
              <a:spcBef>
                <a:spcPts val="1200"/>
              </a:spcBef>
              <a:spcAft>
                <a:spcPts val="0"/>
              </a:spcAft>
              <a:buNone/>
            </a:pPr>
            <a:r>
              <a:t/>
            </a:r>
            <a:endParaRPr sz="1350">
              <a:solidFill>
                <a:srgbClr val="222222"/>
              </a:solidFill>
              <a:highlight>
                <a:srgbClr val="FFFFFF"/>
              </a:highlight>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ae6eb755b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ae6eb755b4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222222"/>
                </a:solidFill>
                <a:highlight>
                  <a:schemeClr val="lt1"/>
                </a:highlight>
              </a:rPr>
              <a:t>L</a:t>
            </a:r>
            <a:r>
              <a:rPr lang="en" sz="1200">
                <a:solidFill>
                  <a:srgbClr val="222222"/>
                </a:solidFill>
                <a:highlight>
                  <a:schemeClr val="lt1"/>
                </a:highlight>
              </a:rPr>
              <a:t>et’s take an example to understand how LSTM works. Here we have two sentences separated by a full stop. The first sentence is “Sherry loves Sushi” and the second sentence is “Victoria loves ice cream. It is very clear, in the first sentence we are talking about sherry and as soon as we encounter the full stop(.) we started talking about Victoria.</a:t>
            </a:r>
            <a:endParaRPr sz="1200">
              <a:solidFill>
                <a:srgbClr val="222222"/>
              </a:solidFill>
              <a:highlight>
                <a:schemeClr val="lt1"/>
              </a:highlight>
            </a:endParaRPr>
          </a:p>
          <a:p>
            <a:pPr indent="0" lvl="0" marL="0" rtl="0" algn="l">
              <a:lnSpc>
                <a:spcPct val="100000"/>
              </a:lnSpc>
              <a:spcBef>
                <a:spcPts val="1200"/>
              </a:spcBef>
              <a:spcAft>
                <a:spcPts val="0"/>
              </a:spcAft>
              <a:buClr>
                <a:schemeClr val="dk1"/>
              </a:buClr>
              <a:buSzPts val="1100"/>
              <a:buFont typeface="Arial"/>
              <a:buNone/>
            </a:pPr>
            <a:r>
              <a:rPr lang="en" sz="1200">
                <a:solidFill>
                  <a:srgbClr val="222222"/>
                </a:solidFill>
                <a:highlight>
                  <a:srgbClr val="FFFFFF"/>
                </a:highlight>
              </a:rPr>
              <a:t>So, in both these sentences, we are talking about Sherry. However, both give different kinds of information about Sherry. In the first sentence, we get the information that she loves  Sushi. Whereas the second sentence tells she go to different restaurants to get Sushi.</a:t>
            </a:r>
            <a:endParaRPr sz="1200">
              <a:solidFill>
                <a:srgbClr val="222222"/>
              </a:solidFill>
              <a:highlight>
                <a:srgbClr val="FFFFFF"/>
              </a:highlight>
            </a:endParaRPr>
          </a:p>
          <a:p>
            <a:pPr indent="0" lvl="0" marL="0" rtl="0" algn="l">
              <a:lnSpc>
                <a:spcPct val="100000"/>
              </a:lnSpc>
              <a:spcBef>
                <a:spcPts val="1200"/>
              </a:spcBef>
              <a:spcAft>
                <a:spcPts val="1200"/>
              </a:spcAft>
              <a:buClr>
                <a:schemeClr val="dk1"/>
              </a:buClr>
              <a:buSzPts val="1100"/>
              <a:buFont typeface="Arial"/>
              <a:buNone/>
            </a:pPr>
            <a:r>
              <a:rPr lang="en" sz="1200">
                <a:solidFill>
                  <a:srgbClr val="222222"/>
                </a:solidFill>
                <a:highlight>
                  <a:srgbClr val="FFFFFF"/>
                </a:highlight>
              </a:rPr>
              <a:t>During this task, we have to complete the second sentence. Now, the minute we see the word tired, we know that we are talking about a person. In the sentence only victoria  is tried, we can not say the homework is tired or the presentation is tired. So based on the current expectation we have to give a  relevant word to fill in the blank. That word is our output. That’s how LSTM model work, and we apply this model to our tweets data.</a:t>
            </a:r>
            <a:endParaRPr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ae6eb755b4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ae6eb755b4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Step 3 is very important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Since we will be analyzing short sentences and not long paragraphs of text we will choose the maximum number of tokens in the sentence to be 50.</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If the tokens in a sentence are less than 50 we will be zero padding or trimming it so that all sequences are of the same length. This step makes sure training data consists of vectors of the same dimension.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aba55c87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aba55c87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rPr>
              <a:t>So let's take the example of Elon Musk, who is the CEO of Tesla and who is also active on Twitter, and also his company, Tesla, a company that sells electric cars and energy production. We want to check if there is a correlation between Elon Musk's tweets and Tesla's share price. If there is, investors can develop better investment strategies because they can use the tweets to predict the share price, especially of Tesla Inc.</a:t>
            </a:r>
            <a:endParaRPr sz="12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Here comes our model evaluation:</a:t>
            </a:r>
            <a:endParaRPr sz="1200"/>
          </a:p>
          <a:p>
            <a:pPr indent="0" lvl="0" marL="0" rtl="0" algn="l">
              <a:lnSpc>
                <a:spcPct val="100000"/>
              </a:lnSpc>
              <a:spcBef>
                <a:spcPts val="0"/>
              </a:spcBef>
              <a:spcAft>
                <a:spcPts val="0"/>
              </a:spcAft>
              <a:buClr>
                <a:schemeClr val="dk1"/>
              </a:buClr>
              <a:buSzPts val="1100"/>
              <a:buFont typeface="Arial"/>
              <a:buNone/>
            </a:pPr>
            <a:r>
              <a:rPr lang="en" sz="1200"/>
              <a:t>This table shows all model results we have already done, as you can see each model's accuracy, F-1 score, and Roc_score.</a:t>
            </a:r>
            <a:endParaRPr sz="1200"/>
          </a:p>
          <a:p>
            <a:pPr indent="0" lvl="0" marL="0" rtl="0" algn="l">
              <a:lnSpc>
                <a:spcPct val="100000"/>
              </a:lnSpc>
              <a:spcBef>
                <a:spcPts val="0"/>
              </a:spcBef>
              <a:spcAft>
                <a:spcPts val="0"/>
              </a:spcAft>
              <a:buClr>
                <a:schemeClr val="dk1"/>
              </a:buClr>
              <a:buSzPts val="1100"/>
              <a:buFont typeface="Arial"/>
              <a:buNone/>
            </a:pPr>
            <a:r>
              <a:rPr lang="en" sz="1200"/>
              <a:t>However, the highest prediction accuracy is not good enough. Even though we have done some hyperparameter tuning for our models.</a:t>
            </a:r>
            <a:endParaRPr sz="1200"/>
          </a:p>
          <a:p>
            <a:pPr indent="0" lvl="0" marL="0" rtl="0" algn="l">
              <a:lnSpc>
                <a:spcPct val="100000"/>
              </a:lnSpc>
              <a:spcBef>
                <a:spcPts val="0"/>
              </a:spcBef>
              <a:spcAft>
                <a:spcPts val="0"/>
              </a:spcAft>
              <a:buClr>
                <a:schemeClr val="dk1"/>
              </a:buClr>
              <a:buSzPts val="1100"/>
              <a:buFont typeface="Arial"/>
              <a:buNone/>
            </a:pPr>
            <a:r>
              <a:t/>
            </a:r>
            <a:endParaRPr sz="1200"/>
          </a:p>
          <a:p>
            <a:pPr indent="0" lvl="0" marL="0" rtl="0" algn="l">
              <a:lnSpc>
                <a:spcPct val="100000"/>
              </a:lnSpc>
              <a:spcBef>
                <a:spcPts val="0"/>
              </a:spcBef>
              <a:spcAft>
                <a:spcPts val="0"/>
              </a:spcAft>
              <a:buClr>
                <a:schemeClr val="dk1"/>
              </a:buClr>
              <a:buSzPts val="1100"/>
              <a:buFont typeface="Arial"/>
              <a:buNone/>
            </a:pPr>
            <a:r>
              <a:rPr lang="en" sz="1200"/>
              <a:t>In order to better improve the accuracy of our prediction model, we came to the ensemble model.</a:t>
            </a:r>
            <a:endParaRPr sz="1200"/>
          </a:p>
          <a:p>
            <a:pPr indent="0" lvl="0" marL="0" rtl="0" algn="l">
              <a:lnSpc>
                <a:spcPct val="100000"/>
              </a:lnSpc>
              <a:spcBef>
                <a:spcPts val="0"/>
              </a:spcBef>
              <a:spcAft>
                <a:spcPts val="0"/>
              </a:spcAft>
              <a:buClr>
                <a:schemeClr val="dk1"/>
              </a:buClr>
              <a:buSzPts val="1100"/>
              <a:buFont typeface="Arial"/>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ae6eb755b4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ae6eb755b4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FFFFFF"/>
                </a:highlight>
              </a:rPr>
              <a:t>There is a good example for us to understand the ensemble model.</a:t>
            </a:r>
            <a:endParaRPr sz="12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FFFFFF"/>
                </a:highlight>
              </a:rPr>
              <a:t>So, as our learning model, we want to choose several basic models, and ensemble them into a strong and robust learner which is more powerful for our classification.</a:t>
            </a:r>
            <a:endParaRPr sz="12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FFFFFF"/>
                </a:highlight>
              </a:rPr>
              <a:t>Ideally, we can get a model with better performance than any single model used in this ensemble.</a:t>
            </a:r>
            <a:endParaRPr sz="12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FFFFFF"/>
                </a:highlight>
              </a:rPr>
              <a:t>Also, the voting ensembles have two ways to get their predicted result.</a:t>
            </a:r>
            <a:endParaRPr sz="12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FFFFFF"/>
                </a:highlight>
              </a:rPr>
              <a:t>Hard voting’s result depends on the largest sum of votes, for example, in a binary classification, we have three basic models, class one gets two votes, and another class gets 1 vote. Then, the final predicted result is class one.</a:t>
            </a:r>
            <a:endParaRPr sz="12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FFFFFF"/>
                </a:highlight>
              </a:rPr>
              <a:t>As for soft voting, each basic model needs to get a probability of each class, then make an average of all basic models. Finally, the ensemble model will get the probability of each class, the highest one is the predicted result.</a:t>
            </a:r>
            <a:endParaRPr sz="1200">
              <a:solidFill>
                <a:schemeClr val="dk1"/>
              </a:solidFill>
              <a:highlight>
                <a:srgbClr val="FFFFFF"/>
              </a:highlight>
            </a:endParaRPr>
          </a:p>
          <a:p>
            <a:pPr indent="0" lvl="0" marL="0" rtl="0" algn="l">
              <a:lnSpc>
                <a:spcPct val="100000"/>
              </a:lnSpc>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ae6eb755b4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ae6eb755b4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lang="en"/>
              <a:t>“Hard” Voting means that each model has one vote.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ac9ee7207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ac9ee7207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analyze the shortcomes of each model. Then we can decide to choose which models are better put in ensemble model. We can also give weight to each model.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a47cd4f93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a47cd4f93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a47cd4f9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a47cd4f9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rPr>
              <a:t>Presentation Notes:</a:t>
            </a:r>
            <a:endParaRPr sz="1000">
              <a:solidFill>
                <a:schemeClr val="dk1"/>
              </a:solidFill>
            </a:endParaRPr>
          </a:p>
          <a:p>
            <a:pPr indent="0" lvl="0" marL="0" rtl="0" algn="l">
              <a:lnSpc>
                <a:spcPct val="100000"/>
              </a:lnSpc>
              <a:spcBef>
                <a:spcPts val="1000"/>
              </a:spcBef>
              <a:spcAft>
                <a:spcPts val="1000"/>
              </a:spcAft>
              <a:buNone/>
            </a:pPr>
            <a:r>
              <a:rPr lang="en" sz="1000">
                <a:solidFill>
                  <a:schemeClr val="dk1"/>
                </a:solidFill>
              </a:rPr>
              <a:t>ANN ~ Artificial Neural Network</a:t>
            </a:r>
            <a:endParaRPr sz="10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ae78805c80_1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ae78805c80_1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ae6a0eb2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ae6a0eb2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ac9ee720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ac9ee720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To achieve this, we found our first dataset from the Kaggle website, which is about Elon Musk's tweets from 2010 to 2021. We cleaned it and the flowchart shows the main process of cleaning, like we subset the data and remove links, hashtags, and stop words. The most important step we would like to mention is the merging of tweets from the same day, since Elon Musk sometimes tweets several times a day. Therefore, we combine them for the sake of understanding and analysis. Another point we should mention is that there was only one tweet in 2010 and in the end we decided to delete it and focus on analyzing tweets from 2011 to 2021 because there was enough data we could analyze for this period. Then the second dataset is the daily stock price of Tesla Inc, collected from yahoo finance. And, the data is from 2011 to 2021. For the stock price dataset, we have seven columns, such as date, opening price, high price, low price, closing price, adjusted price and daily trading volume.</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ae6eb755b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ae6eb755b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see the movement of the stock price, we have plotted the relationship between the date and the percentage change in the adjusted closing price in the top chart. As you can see, the price did not change much until 2013. After 2013 the stock price started to rise and after 2020 the stock price rose significantly. The volume chart also shows that after 2013, more people started to follow the stock and trade it.</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ae6eb755b4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ae6eb755b4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We labeled our stock price change into three categories: increase, decrease, and no change. We first get the medium price in a day by taking the average between the high price and the low price. We defined the stock price change as an increase if the medium price is greater than the open price, and the decrease is defined if the medium price is less than the open price. If the open price equals the medium price, it will be labeled as no change.</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Textblob can be used for textual data analysis. When a sentence is passed into Textblob, it returns two outputs: polarity and subjectivity. Polarity lies between -1 and +1. A positive polarity indicates that the sentence has a positive sentiment, -1 refers to a negative sentiment, and 0 refers to the neutral. We labeled the tweets based on the polarity scores. From the count plot, we can see the majority of tweets have a positive sentiment. Only about 10% of them have a negative sentiment. From here we can find some shortcomings in our dataset, that is, the label is unbalanced.</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e09c037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e09c037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Based on the emotion analysis, we drew </a:t>
            </a:r>
            <a:r>
              <a:rPr lang="en" sz="1200"/>
              <a:t>word cloud</a:t>
            </a:r>
            <a:r>
              <a:rPr lang="en" sz="1200"/>
              <a:t> diagrams for three different kinds of emotions. When the label is negative, the most frequent words are, 'sad', 'ye', and 'die'. When the label is positive, the most frequent words are, 'better', 'congratul', and 'haha'. When the label is neutral, the most frequent words are, 'model' and 'Tesla'.</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53"/>
          <p:cNvSpPr txBox="1"/>
          <p:nvPr>
            <p:ph type="ctrTitle"/>
          </p:nvPr>
        </p:nvSpPr>
        <p:spPr>
          <a:xfrm>
            <a:off x="2449550" y="1472625"/>
            <a:ext cx="4245000" cy="17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1pPr>
            <a:lvl2pPr lvl="1" rtl="0"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rtl="0"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rtl="0"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rtl="0"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rtl="0"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rtl="0"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rtl="0"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rtl="0"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10" name="Google Shape;10;p53"/>
          <p:cNvSpPr txBox="1"/>
          <p:nvPr>
            <p:ph idx="1" type="subTitle"/>
          </p:nvPr>
        </p:nvSpPr>
        <p:spPr>
          <a:xfrm>
            <a:off x="2070875" y="2901600"/>
            <a:ext cx="5002200" cy="717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CCCCCC"/>
              </a:buClr>
              <a:buSzPts val="1200"/>
              <a:buNone/>
              <a:defRPr>
                <a:solidFill>
                  <a:srgbClr val="CCCCCC"/>
                </a:solidFill>
              </a:defRPr>
            </a:lvl1pPr>
            <a:lvl2pPr lvl="1" rtl="0" algn="ctr">
              <a:lnSpc>
                <a:spcPct val="100000"/>
              </a:lnSpc>
              <a:spcBef>
                <a:spcPts val="0"/>
              </a:spcBef>
              <a:spcAft>
                <a:spcPts val="0"/>
              </a:spcAft>
              <a:buClr>
                <a:srgbClr val="CCCCCC"/>
              </a:buClr>
              <a:buSzPts val="2800"/>
              <a:buNone/>
              <a:defRPr sz="2800">
                <a:solidFill>
                  <a:srgbClr val="CCCCCC"/>
                </a:solidFill>
              </a:defRPr>
            </a:lvl2pPr>
            <a:lvl3pPr lvl="2" rtl="0" algn="ctr">
              <a:lnSpc>
                <a:spcPct val="100000"/>
              </a:lnSpc>
              <a:spcBef>
                <a:spcPts val="0"/>
              </a:spcBef>
              <a:spcAft>
                <a:spcPts val="0"/>
              </a:spcAft>
              <a:buClr>
                <a:srgbClr val="CCCCCC"/>
              </a:buClr>
              <a:buSzPts val="2800"/>
              <a:buNone/>
              <a:defRPr sz="2800">
                <a:solidFill>
                  <a:srgbClr val="CCCCCC"/>
                </a:solidFill>
              </a:defRPr>
            </a:lvl3pPr>
            <a:lvl4pPr lvl="3" rtl="0" algn="ctr">
              <a:lnSpc>
                <a:spcPct val="100000"/>
              </a:lnSpc>
              <a:spcBef>
                <a:spcPts val="0"/>
              </a:spcBef>
              <a:spcAft>
                <a:spcPts val="0"/>
              </a:spcAft>
              <a:buClr>
                <a:srgbClr val="CCCCCC"/>
              </a:buClr>
              <a:buSzPts val="2800"/>
              <a:buNone/>
              <a:defRPr sz="2800">
                <a:solidFill>
                  <a:srgbClr val="CCCCCC"/>
                </a:solidFill>
              </a:defRPr>
            </a:lvl4pPr>
            <a:lvl5pPr lvl="4" rtl="0" algn="ctr">
              <a:lnSpc>
                <a:spcPct val="100000"/>
              </a:lnSpc>
              <a:spcBef>
                <a:spcPts val="0"/>
              </a:spcBef>
              <a:spcAft>
                <a:spcPts val="0"/>
              </a:spcAft>
              <a:buClr>
                <a:srgbClr val="CCCCCC"/>
              </a:buClr>
              <a:buSzPts val="2800"/>
              <a:buNone/>
              <a:defRPr sz="2800">
                <a:solidFill>
                  <a:srgbClr val="CCCCCC"/>
                </a:solidFill>
              </a:defRPr>
            </a:lvl5pPr>
            <a:lvl6pPr lvl="5" rtl="0" algn="ctr">
              <a:lnSpc>
                <a:spcPct val="100000"/>
              </a:lnSpc>
              <a:spcBef>
                <a:spcPts val="0"/>
              </a:spcBef>
              <a:spcAft>
                <a:spcPts val="0"/>
              </a:spcAft>
              <a:buClr>
                <a:srgbClr val="CCCCCC"/>
              </a:buClr>
              <a:buSzPts val="2800"/>
              <a:buNone/>
              <a:defRPr sz="2800">
                <a:solidFill>
                  <a:srgbClr val="CCCCCC"/>
                </a:solidFill>
              </a:defRPr>
            </a:lvl6pPr>
            <a:lvl7pPr lvl="6" rtl="0" algn="ctr">
              <a:lnSpc>
                <a:spcPct val="100000"/>
              </a:lnSpc>
              <a:spcBef>
                <a:spcPts val="0"/>
              </a:spcBef>
              <a:spcAft>
                <a:spcPts val="0"/>
              </a:spcAft>
              <a:buClr>
                <a:srgbClr val="CCCCCC"/>
              </a:buClr>
              <a:buSzPts val="2800"/>
              <a:buNone/>
              <a:defRPr sz="2800">
                <a:solidFill>
                  <a:srgbClr val="CCCCCC"/>
                </a:solidFill>
              </a:defRPr>
            </a:lvl7pPr>
            <a:lvl8pPr lvl="7" rtl="0" algn="ctr">
              <a:lnSpc>
                <a:spcPct val="100000"/>
              </a:lnSpc>
              <a:spcBef>
                <a:spcPts val="0"/>
              </a:spcBef>
              <a:spcAft>
                <a:spcPts val="0"/>
              </a:spcAft>
              <a:buClr>
                <a:srgbClr val="CCCCCC"/>
              </a:buClr>
              <a:buSzPts val="2800"/>
              <a:buNone/>
              <a:defRPr sz="2800">
                <a:solidFill>
                  <a:srgbClr val="CCCCCC"/>
                </a:solidFill>
              </a:defRPr>
            </a:lvl8pPr>
            <a:lvl9pPr lvl="8" rtl="0" algn="ctr">
              <a:lnSpc>
                <a:spcPct val="100000"/>
              </a:lnSpc>
              <a:spcBef>
                <a:spcPts val="0"/>
              </a:spcBef>
              <a:spcAft>
                <a:spcPts val="0"/>
              </a:spcAft>
              <a:buClr>
                <a:srgbClr val="CCCCCC"/>
              </a:buClr>
              <a:buSzPts val="2800"/>
              <a:buNone/>
              <a:defRPr sz="2800">
                <a:solidFill>
                  <a:srgbClr val="CCCCCC"/>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2">
  <p:cSld name="CUSTOM_18">
    <p:spTree>
      <p:nvGrpSpPr>
        <p:cNvPr id="69" name="Shape 69"/>
        <p:cNvGrpSpPr/>
        <p:nvPr/>
      </p:nvGrpSpPr>
      <p:grpSpPr>
        <a:xfrm>
          <a:off x="0" y="0"/>
          <a:ext cx="0" cy="0"/>
          <a:chOff x="0" y="0"/>
          <a:chExt cx="0" cy="0"/>
        </a:xfrm>
      </p:grpSpPr>
      <p:sp>
        <p:nvSpPr>
          <p:cNvPr id="70" name="Google Shape;70;p62"/>
          <p:cNvSpPr/>
          <p:nvPr/>
        </p:nvSpPr>
        <p:spPr>
          <a:xfrm>
            <a:off x="25224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7B7B7"/>
              </a:solidFill>
              <a:latin typeface="Arial"/>
              <a:ea typeface="Arial"/>
              <a:cs typeface="Arial"/>
              <a:sym typeface="Arial"/>
            </a:endParaRPr>
          </a:p>
        </p:txBody>
      </p:sp>
      <p:sp>
        <p:nvSpPr>
          <p:cNvPr id="71" name="Google Shape;71;p62"/>
          <p:cNvSpPr txBox="1"/>
          <p:nvPr>
            <p:ph type="ctrTitle"/>
          </p:nvPr>
        </p:nvSpPr>
        <p:spPr>
          <a:xfrm flipH="1">
            <a:off x="2730125" y="2243225"/>
            <a:ext cx="2755800" cy="1921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B7B7B7"/>
              </a:buClr>
              <a:buSzPts val="3600"/>
              <a:buNone/>
              <a:defRPr sz="3600">
                <a:solidFill>
                  <a:srgbClr val="B7B7B7"/>
                </a:solidFill>
              </a:defRPr>
            </a:lvl1pPr>
            <a:lvl2pPr lvl="1" rtl="0" algn="r">
              <a:lnSpc>
                <a:spcPct val="100000"/>
              </a:lnSpc>
              <a:spcBef>
                <a:spcPts val="0"/>
              </a:spcBef>
              <a:spcAft>
                <a:spcPts val="0"/>
              </a:spcAft>
              <a:buClr>
                <a:srgbClr val="B7B7B7"/>
              </a:buClr>
              <a:buSzPts val="6500"/>
              <a:buNone/>
              <a:defRPr sz="6500">
                <a:solidFill>
                  <a:srgbClr val="B7B7B7"/>
                </a:solidFill>
              </a:defRPr>
            </a:lvl2pPr>
            <a:lvl3pPr lvl="2" rtl="0" algn="r">
              <a:lnSpc>
                <a:spcPct val="100000"/>
              </a:lnSpc>
              <a:spcBef>
                <a:spcPts val="0"/>
              </a:spcBef>
              <a:spcAft>
                <a:spcPts val="0"/>
              </a:spcAft>
              <a:buClr>
                <a:srgbClr val="B7B7B7"/>
              </a:buClr>
              <a:buSzPts val="6500"/>
              <a:buNone/>
              <a:defRPr sz="6500">
                <a:solidFill>
                  <a:srgbClr val="B7B7B7"/>
                </a:solidFill>
              </a:defRPr>
            </a:lvl3pPr>
            <a:lvl4pPr lvl="3" rtl="0" algn="r">
              <a:lnSpc>
                <a:spcPct val="100000"/>
              </a:lnSpc>
              <a:spcBef>
                <a:spcPts val="0"/>
              </a:spcBef>
              <a:spcAft>
                <a:spcPts val="0"/>
              </a:spcAft>
              <a:buClr>
                <a:srgbClr val="B7B7B7"/>
              </a:buClr>
              <a:buSzPts val="6500"/>
              <a:buNone/>
              <a:defRPr sz="6500">
                <a:solidFill>
                  <a:srgbClr val="B7B7B7"/>
                </a:solidFill>
              </a:defRPr>
            </a:lvl4pPr>
            <a:lvl5pPr lvl="4" rtl="0" algn="r">
              <a:lnSpc>
                <a:spcPct val="100000"/>
              </a:lnSpc>
              <a:spcBef>
                <a:spcPts val="0"/>
              </a:spcBef>
              <a:spcAft>
                <a:spcPts val="0"/>
              </a:spcAft>
              <a:buClr>
                <a:srgbClr val="B7B7B7"/>
              </a:buClr>
              <a:buSzPts val="6500"/>
              <a:buNone/>
              <a:defRPr sz="6500">
                <a:solidFill>
                  <a:srgbClr val="B7B7B7"/>
                </a:solidFill>
              </a:defRPr>
            </a:lvl5pPr>
            <a:lvl6pPr lvl="5" rtl="0" algn="r">
              <a:lnSpc>
                <a:spcPct val="100000"/>
              </a:lnSpc>
              <a:spcBef>
                <a:spcPts val="0"/>
              </a:spcBef>
              <a:spcAft>
                <a:spcPts val="0"/>
              </a:spcAft>
              <a:buClr>
                <a:srgbClr val="B7B7B7"/>
              </a:buClr>
              <a:buSzPts val="6500"/>
              <a:buNone/>
              <a:defRPr sz="6500">
                <a:solidFill>
                  <a:srgbClr val="B7B7B7"/>
                </a:solidFill>
              </a:defRPr>
            </a:lvl6pPr>
            <a:lvl7pPr lvl="6" rtl="0" algn="r">
              <a:lnSpc>
                <a:spcPct val="100000"/>
              </a:lnSpc>
              <a:spcBef>
                <a:spcPts val="0"/>
              </a:spcBef>
              <a:spcAft>
                <a:spcPts val="0"/>
              </a:spcAft>
              <a:buClr>
                <a:srgbClr val="B7B7B7"/>
              </a:buClr>
              <a:buSzPts val="6500"/>
              <a:buNone/>
              <a:defRPr sz="6500">
                <a:solidFill>
                  <a:srgbClr val="B7B7B7"/>
                </a:solidFill>
              </a:defRPr>
            </a:lvl7pPr>
            <a:lvl8pPr lvl="7" rtl="0" algn="r">
              <a:lnSpc>
                <a:spcPct val="100000"/>
              </a:lnSpc>
              <a:spcBef>
                <a:spcPts val="0"/>
              </a:spcBef>
              <a:spcAft>
                <a:spcPts val="0"/>
              </a:spcAft>
              <a:buClr>
                <a:srgbClr val="B7B7B7"/>
              </a:buClr>
              <a:buSzPts val="6500"/>
              <a:buNone/>
              <a:defRPr sz="6500">
                <a:solidFill>
                  <a:srgbClr val="B7B7B7"/>
                </a:solidFill>
              </a:defRPr>
            </a:lvl8pPr>
            <a:lvl9pPr lvl="8" rtl="0" algn="r">
              <a:lnSpc>
                <a:spcPct val="100000"/>
              </a:lnSpc>
              <a:spcBef>
                <a:spcPts val="0"/>
              </a:spcBef>
              <a:spcAft>
                <a:spcPts val="0"/>
              </a:spcAft>
              <a:buClr>
                <a:srgbClr val="B7B7B7"/>
              </a:buClr>
              <a:buSzPts val="6500"/>
              <a:buNone/>
              <a:defRPr sz="6500">
                <a:solidFill>
                  <a:srgbClr val="B7B7B7"/>
                </a:solidFill>
              </a:defRPr>
            </a:lvl9pPr>
          </a:lstStyle>
          <a:p/>
        </p:txBody>
      </p:sp>
      <p:sp>
        <p:nvSpPr>
          <p:cNvPr id="72" name="Google Shape;72;p62"/>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B7B7B7"/>
              </a:buClr>
              <a:buSzPts val="16000"/>
              <a:buNone/>
              <a:defRPr sz="16000">
                <a:solidFill>
                  <a:srgbClr val="B7B7B7"/>
                </a:solidFill>
              </a:defRPr>
            </a:lvl1pPr>
            <a:lvl2pPr lvl="1" rtl="0"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_1_1">
    <p:spTree>
      <p:nvGrpSpPr>
        <p:cNvPr id="73" name="Shape 73"/>
        <p:cNvGrpSpPr/>
        <p:nvPr/>
      </p:nvGrpSpPr>
      <p:grpSpPr>
        <a:xfrm>
          <a:off x="0" y="0"/>
          <a:ext cx="0" cy="0"/>
          <a:chOff x="0" y="0"/>
          <a:chExt cx="0" cy="0"/>
        </a:xfrm>
      </p:grpSpPr>
      <p:sp>
        <p:nvSpPr>
          <p:cNvPr id="74" name="Google Shape;74;p63"/>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3">
  <p:cSld name="CUSTOM_20">
    <p:spTree>
      <p:nvGrpSpPr>
        <p:cNvPr id="75" name="Shape 75"/>
        <p:cNvGrpSpPr/>
        <p:nvPr/>
      </p:nvGrpSpPr>
      <p:grpSpPr>
        <a:xfrm>
          <a:off x="0" y="0"/>
          <a:ext cx="0" cy="0"/>
          <a:chOff x="0" y="0"/>
          <a:chExt cx="0" cy="0"/>
        </a:xfrm>
      </p:grpSpPr>
      <p:sp>
        <p:nvSpPr>
          <p:cNvPr id="76" name="Google Shape;76;p64"/>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CCCCCC"/>
              </a:buClr>
              <a:buSzPts val="3600"/>
              <a:buNone/>
              <a:defRPr sz="3600">
                <a:solidFill>
                  <a:srgbClr val="CCCCCC"/>
                </a:solidFill>
              </a:defRPr>
            </a:lvl1pPr>
            <a:lvl2pPr lvl="1" rtl="0" algn="l">
              <a:lnSpc>
                <a:spcPct val="100000"/>
              </a:lnSpc>
              <a:spcBef>
                <a:spcPts val="0"/>
              </a:spcBef>
              <a:spcAft>
                <a:spcPts val="0"/>
              </a:spcAft>
              <a:buClr>
                <a:srgbClr val="CCCCCC"/>
              </a:buClr>
              <a:buSzPts val="6500"/>
              <a:buNone/>
              <a:defRPr sz="6500">
                <a:solidFill>
                  <a:srgbClr val="CCCCCC"/>
                </a:solidFill>
              </a:defRPr>
            </a:lvl2pPr>
            <a:lvl3pPr lvl="2" rtl="0" algn="l">
              <a:lnSpc>
                <a:spcPct val="100000"/>
              </a:lnSpc>
              <a:spcBef>
                <a:spcPts val="0"/>
              </a:spcBef>
              <a:spcAft>
                <a:spcPts val="0"/>
              </a:spcAft>
              <a:buClr>
                <a:srgbClr val="CCCCCC"/>
              </a:buClr>
              <a:buSzPts val="6500"/>
              <a:buNone/>
              <a:defRPr sz="6500">
                <a:solidFill>
                  <a:srgbClr val="CCCCCC"/>
                </a:solidFill>
              </a:defRPr>
            </a:lvl3pPr>
            <a:lvl4pPr lvl="3" rtl="0" algn="l">
              <a:lnSpc>
                <a:spcPct val="100000"/>
              </a:lnSpc>
              <a:spcBef>
                <a:spcPts val="0"/>
              </a:spcBef>
              <a:spcAft>
                <a:spcPts val="0"/>
              </a:spcAft>
              <a:buClr>
                <a:srgbClr val="CCCCCC"/>
              </a:buClr>
              <a:buSzPts val="6500"/>
              <a:buNone/>
              <a:defRPr sz="6500">
                <a:solidFill>
                  <a:srgbClr val="CCCCCC"/>
                </a:solidFill>
              </a:defRPr>
            </a:lvl4pPr>
            <a:lvl5pPr lvl="4" rtl="0" algn="l">
              <a:lnSpc>
                <a:spcPct val="100000"/>
              </a:lnSpc>
              <a:spcBef>
                <a:spcPts val="0"/>
              </a:spcBef>
              <a:spcAft>
                <a:spcPts val="0"/>
              </a:spcAft>
              <a:buClr>
                <a:srgbClr val="CCCCCC"/>
              </a:buClr>
              <a:buSzPts val="6500"/>
              <a:buNone/>
              <a:defRPr sz="6500">
                <a:solidFill>
                  <a:srgbClr val="CCCCCC"/>
                </a:solidFill>
              </a:defRPr>
            </a:lvl5pPr>
            <a:lvl6pPr lvl="5" rtl="0" algn="l">
              <a:lnSpc>
                <a:spcPct val="100000"/>
              </a:lnSpc>
              <a:spcBef>
                <a:spcPts val="0"/>
              </a:spcBef>
              <a:spcAft>
                <a:spcPts val="0"/>
              </a:spcAft>
              <a:buClr>
                <a:srgbClr val="CCCCCC"/>
              </a:buClr>
              <a:buSzPts val="6500"/>
              <a:buNone/>
              <a:defRPr sz="6500">
                <a:solidFill>
                  <a:srgbClr val="CCCCCC"/>
                </a:solidFill>
              </a:defRPr>
            </a:lvl6pPr>
            <a:lvl7pPr lvl="6" rtl="0" algn="l">
              <a:lnSpc>
                <a:spcPct val="100000"/>
              </a:lnSpc>
              <a:spcBef>
                <a:spcPts val="0"/>
              </a:spcBef>
              <a:spcAft>
                <a:spcPts val="0"/>
              </a:spcAft>
              <a:buClr>
                <a:srgbClr val="CCCCCC"/>
              </a:buClr>
              <a:buSzPts val="6500"/>
              <a:buNone/>
              <a:defRPr sz="6500">
                <a:solidFill>
                  <a:srgbClr val="CCCCCC"/>
                </a:solidFill>
              </a:defRPr>
            </a:lvl7pPr>
            <a:lvl8pPr lvl="7" rtl="0" algn="l">
              <a:lnSpc>
                <a:spcPct val="100000"/>
              </a:lnSpc>
              <a:spcBef>
                <a:spcPts val="0"/>
              </a:spcBef>
              <a:spcAft>
                <a:spcPts val="0"/>
              </a:spcAft>
              <a:buClr>
                <a:srgbClr val="CCCCCC"/>
              </a:buClr>
              <a:buSzPts val="6500"/>
              <a:buNone/>
              <a:defRPr sz="6500">
                <a:solidFill>
                  <a:srgbClr val="CCCCCC"/>
                </a:solidFill>
              </a:defRPr>
            </a:lvl8pPr>
            <a:lvl9pPr lvl="8" rtl="0" algn="l">
              <a:lnSpc>
                <a:spcPct val="100000"/>
              </a:lnSpc>
              <a:spcBef>
                <a:spcPts val="0"/>
              </a:spcBef>
              <a:spcAft>
                <a:spcPts val="0"/>
              </a:spcAft>
              <a:buClr>
                <a:srgbClr val="CCCCCC"/>
              </a:buClr>
              <a:buSzPts val="6500"/>
              <a:buNone/>
              <a:defRPr sz="6500">
                <a:solidFill>
                  <a:srgbClr val="CCCCCC"/>
                </a:solidFill>
              </a:defRPr>
            </a:lvl9pPr>
          </a:lstStyle>
          <a:p/>
        </p:txBody>
      </p:sp>
      <p:sp>
        <p:nvSpPr>
          <p:cNvPr id="77" name="Google Shape;77;p64"/>
          <p:cNvSpPr txBox="1"/>
          <p:nvPr>
            <p:ph idx="2" type="title"/>
          </p:nvPr>
        </p:nvSpPr>
        <p:spPr>
          <a:xfrm flipH="1">
            <a:off x="-517450" y="2419325"/>
            <a:ext cx="4488300" cy="162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CCCCCC"/>
              </a:buClr>
              <a:buSzPts val="16000"/>
              <a:buNone/>
              <a:defRPr sz="16000">
                <a:solidFill>
                  <a:srgbClr val="CCCCCC"/>
                </a:solidFill>
              </a:defRPr>
            </a:lvl1pPr>
            <a:lvl2pPr lvl="1"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p:txBody>
      </p:sp>
      <p:sp>
        <p:nvSpPr>
          <p:cNvPr id="78" name="Google Shape;78;p64"/>
          <p:cNvSpPr/>
          <p:nvPr/>
        </p:nvSpPr>
        <p:spPr>
          <a:xfrm>
            <a:off x="26093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CUSTOM_6_1_1_1">
    <p:spTree>
      <p:nvGrpSpPr>
        <p:cNvPr id="79" name="Shape 79"/>
        <p:cNvGrpSpPr/>
        <p:nvPr/>
      </p:nvGrpSpPr>
      <p:grpSpPr>
        <a:xfrm>
          <a:off x="0" y="0"/>
          <a:ext cx="0" cy="0"/>
          <a:chOff x="0" y="0"/>
          <a:chExt cx="0" cy="0"/>
        </a:xfrm>
      </p:grpSpPr>
      <p:sp>
        <p:nvSpPr>
          <p:cNvPr id="80" name="Google Shape;80;p65"/>
          <p:cNvSpPr txBox="1"/>
          <p:nvPr>
            <p:ph type="ctrTitle"/>
          </p:nvPr>
        </p:nvSpPr>
        <p:spPr>
          <a:xfrm>
            <a:off x="2120944" y="1395950"/>
            <a:ext cx="24294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Clr>
                <a:srgbClr val="000000"/>
              </a:buClr>
              <a:buSzPts val="1600"/>
              <a:buNone/>
              <a:defRPr sz="1600">
                <a:solidFill>
                  <a:srgbClr val="000000"/>
                </a:solidFill>
              </a:defRPr>
            </a:lvl2pPr>
            <a:lvl3pPr lvl="2" rtl="0" algn="l">
              <a:lnSpc>
                <a:spcPct val="100000"/>
              </a:lnSpc>
              <a:spcBef>
                <a:spcPts val="0"/>
              </a:spcBef>
              <a:spcAft>
                <a:spcPts val="0"/>
              </a:spcAft>
              <a:buClr>
                <a:srgbClr val="000000"/>
              </a:buClr>
              <a:buSzPts val="1600"/>
              <a:buNone/>
              <a:defRPr sz="1600">
                <a:solidFill>
                  <a:srgbClr val="000000"/>
                </a:solidFill>
              </a:defRPr>
            </a:lvl3pPr>
            <a:lvl4pPr lvl="3" rtl="0" algn="l">
              <a:lnSpc>
                <a:spcPct val="100000"/>
              </a:lnSpc>
              <a:spcBef>
                <a:spcPts val="0"/>
              </a:spcBef>
              <a:spcAft>
                <a:spcPts val="0"/>
              </a:spcAft>
              <a:buClr>
                <a:srgbClr val="000000"/>
              </a:buClr>
              <a:buSzPts val="1600"/>
              <a:buNone/>
              <a:defRPr sz="1600">
                <a:solidFill>
                  <a:srgbClr val="000000"/>
                </a:solidFill>
              </a:defRPr>
            </a:lvl4pPr>
            <a:lvl5pPr lvl="4" rtl="0" algn="l">
              <a:lnSpc>
                <a:spcPct val="100000"/>
              </a:lnSpc>
              <a:spcBef>
                <a:spcPts val="0"/>
              </a:spcBef>
              <a:spcAft>
                <a:spcPts val="0"/>
              </a:spcAft>
              <a:buClr>
                <a:srgbClr val="000000"/>
              </a:buClr>
              <a:buSzPts val="1600"/>
              <a:buNone/>
              <a:defRPr sz="1600">
                <a:solidFill>
                  <a:srgbClr val="000000"/>
                </a:solidFill>
              </a:defRPr>
            </a:lvl5pPr>
            <a:lvl6pPr lvl="5" rtl="0" algn="l">
              <a:lnSpc>
                <a:spcPct val="100000"/>
              </a:lnSpc>
              <a:spcBef>
                <a:spcPts val="0"/>
              </a:spcBef>
              <a:spcAft>
                <a:spcPts val="0"/>
              </a:spcAft>
              <a:buClr>
                <a:srgbClr val="000000"/>
              </a:buClr>
              <a:buSzPts val="1600"/>
              <a:buNone/>
              <a:defRPr sz="1600">
                <a:solidFill>
                  <a:srgbClr val="000000"/>
                </a:solidFill>
              </a:defRPr>
            </a:lvl6pPr>
            <a:lvl7pPr lvl="6" rtl="0" algn="l">
              <a:lnSpc>
                <a:spcPct val="100000"/>
              </a:lnSpc>
              <a:spcBef>
                <a:spcPts val="0"/>
              </a:spcBef>
              <a:spcAft>
                <a:spcPts val="0"/>
              </a:spcAft>
              <a:buClr>
                <a:srgbClr val="000000"/>
              </a:buClr>
              <a:buSzPts val="1600"/>
              <a:buNone/>
              <a:defRPr sz="1600">
                <a:solidFill>
                  <a:srgbClr val="000000"/>
                </a:solidFill>
              </a:defRPr>
            </a:lvl7pPr>
            <a:lvl8pPr lvl="7" rtl="0" algn="l">
              <a:lnSpc>
                <a:spcPct val="100000"/>
              </a:lnSpc>
              <a:spcBef>
                <a:spcPts val="0"/>
              </a:spcBef>
              <a:spcAft>
                <a:spcPts val="0"/>
              </a:spcAft>
              <a:buClr>
                <a:srgbClr val="000000"/>
              </a:buClr>
              <a:buSzPts val="1600"/>
              <a:buNone/>
              <a:defRPr sz="1600">
                <a:solidFill>
                  <a:srgbClr val="000000"/>
                </a:solidFill>
              </a:defRPr>
            </a:lvl8pPr>
            <a:lvl9pPr lvl="8" rtl="0" algn="l">
              <a:lnSpc>
                <a:spcPct val="100000"/>
              </a:lnSpc>
              <a:spcBef>
                <a:spcPts val="0"/>
              </a:spcBef>
              <a:spcAft>
                <a:spcPts val="0"/>
              </a:spcAft>
              <a:buClr>
                <a:srgbClr val="000000"/>
              </a:buClr>
              <a:buSzPts val="1600"/>
              <a:buNone/>
              <a:defRPr sz="1600">
                <a:solidFill>
                  <a:srgbClr val="000000"/>
                </a:solidFill>
              </a:defRPr>
            </a:lvl9pPr>
          </a:lstStyle>
          <a:p/>
        </p:txBody>
      </p:sp>
      <p:sp>
        <p:nvSpPr>
          <p:cNvPr id="81" name="Google Shape;81;p65"/>
          <p:cNvSpPr txBox="1"/>
          <p:nvPr>
            <p:ph idx="1" type="subTitle"/>
          </p:nvPr>
        </p:nvSpPr>
        <p:spPr>
          <a:xfrm>
            <a:off x="2120944" y="1857424"/>
            <a:ext cx="1826400" cy="36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82" name="Google Shape;82;p65"/>
          <p:cNvSpPr txBox="1"/>
          <p:nvPr>
            <p:ph idx="2" type="ctrTitle"/>
          </p:nvPr>
        </p:nvSpPr>
        <p:spPr>
          <a:xfrm>
            <a:off x="4593656" y="1392550"/>
            <a:ext cx="2429400" cy="5778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Clr>
                <a:srgbClr val="000000"/>
              </a:buClr>
              <a:buSzPts val="1600"/>
              <a:buNone/>
              <a:defRPr sz="1600">
                <a:solidFill>
                  <a:srgbClr val="000000"/>
                </a:solidFill>
              </a:defRPr>
            </a:lvl2pPr>
            <a:lvl3pPr lvl="2" rtl="0" algn="r">
              <a:lnSpc>
                <a:spcPct val="100000"/>
              </a:lnSpc>
              <a:spcBef>
                <a:spcPts val="0"/>
              </a:spcBef>
              <a:spcAft>
                <a:spcPts val="0"/>
              </a:spcAft>
              <a:buClr>
                <a:srgbClr val="000000"/>
              </a:buClr>
              <a:buSzPts val="1600"/>
              <a:buNone/>
              <a:defRPr sz="1600">
                <a:solidFill>
                  <a:srgbClr val="000000"/>
                </a:solidFill>
              </a:defRPr>
            </a:lvl3pPr>
            <a:lvl4pPr lvl="3" rtl="0" algn="r">
              <a:lnSpc>
                <a:spcPct val="100000"/>
              </a:lnSpc>
              <a:spcBef>
                <a:spcPts val="0"/>
              </a:spcBef>
              <a:spcAft>
                <a:spcPts val="0"/>
              </a:spcAft>
              <a:buClr>
                <a:srgbClr val="000000"/>
              </a:buClr>
              <a:buSzPts val="1600"/>
              <a:buNone/>
              <a:defRPr sz="1600">
                <a:solidFill>
                  <a:srgbClr val="000000"/>
                </a:solidFill>
              </a:defRPr>
            </a:lvl4pPr>
            <a:lvl5pPr lvl="4" rtl="0" algn="r">
              <a:lnSpc>
                <a:spcPct val="100000"/>
              </a:lnSpc>
              <a:spcBef>
                <a:spcPts val="0"/>
              </a:spcBef>
              <a:spcAft>
                <a:spcPts val="0"/>
              </a:spcAft>
              <a:buClr>
                <a:srgbClr val="000000"/>
              </a:buClr>
              <a:buSzPts val="1600"/>
              <a:buNone/>
              <a:defRPr sz="1600">
                <a:solidFill>
                  <a:srgbClr val="000000"/>
                </a:solidFill>
              </a:defRPr>
            </a:lvl5pPr>
            <a:lvl6pPr lvl="5" rtl="0" algn="r">
              <a:lnSpc>
                <a:spcPct val="100000"/>
              </a:lnSpc>
              <a:spcBef>
                <a:spcPts val="0"/>
              </a:spcBef>
              <a:spcAft>
                <a:spcPts val="0"/>
              </a:spcAft>
              <a:buClr>
                <a:srgbClr val="000000"/>
              </a:buClr>
              <a:buSzPts val="1600"/>
              <a:buNone/>
              <a:defRPr sz="1600">
                <a:solidFill>
                  <a:srgbClr val="000000"/>
                </a:solidFill>
              </a:defRPr>
            </a:lvl6pPr>
            <a:lvl7pPr lvl="6" rtl="0" algn="r">
              <a:lnSpc>
                <a:spcPct val="100000"/>
              </a:lnSpc>
              <a:spcBef>
                <a:spcPts val="0"/>
              </a:spcBef>
              <a:spcAft>
                <a:spcPts val="0"/>
              </a:spcAft>
              <a:buClr>
                <a:srgbClr val="000000"/>
              </a:buClr>
              <a:buSzPts val="1600"/>
              <a:buNone/>
              <a:defRPr sz="1600">
                <a:solidFill>
                  <a:srgbClr val="000000"/>
                </a:solidFill>
              </a:defRPr>
            </a:lvl7pPr>
            <a:lvl8pPr lvl="7" rtl="0" algn="r">
              <a:lnSpc>
                <a:spcPct val="100000"/>
              </a:lnSpc>
              <a:spcBef>
                <a:spcPts val="0"/>
              </a:spcBef>
              <a:spcAft>
                <a:spcPts val="0"/>
              </a:spcAft>
              <a:buClr>
                <a:srgbClr val="000000"/>
              </a:buClr>
              <a:buSzPts val="1600"/>
              <a:buNone/>
              <a:defRPr sz="1600">
                <a:solidFill>
                  <a:srgbClr val="000000"/>
                </a:solidFill>
              </a:defRPr>
            </a:lvl8pPr>
            <a:lvl9pPr lvl="8" rtl="0" algn="r">
              <a:lnSpc>
                <a:spcPct val="100000"/>
              </a:lnSpc>
              <a:spcBef>
                <a:spcPts val="0"/>
              </a:spcBef>
              <a:spcAft>
                <a:spcPts val="0"/>
              </a:spcAft>
              <a:buClr>
                <a:srgbClr val="000000"/>
              </a:buClr>
              <a:buSzPts val="1600"/>
              <a:buNone/>
              <a:defRPr sz="1600">
                <a:solidFill>
                  <a:srgbClr val="000000"/>
                </a:solidFill>
              </a:defRPr>
            </a:lvl9pPr>
          </a:lstStyle>
          <a:p/>
        </p:txBody>
      </p:sp>
      <p:sp>
        <p:nvSpPr>
          <p:cNvPr id="83" name="Google Shape;83;p65"/>
          <p:cNvSpPr txBox="1"/>
          <p:nvPr>
            <p:ph idx="3" type="subTitle"/>
          </p:nvPr>
        </p:nvSpPr>
        <p:spPr>
          <a:xfrm>
            <a:off x="5196656" y="1854021"/>
            <a:ext cx="1826400" cy="36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84" name="Google Shape;84;p65"/>
          <p:cNvSpPr txBox="1"/>
          <p:nvPr>
            <p:ph idx="4" type="ctrTitle"/>
          </p:nvPr>
        </p:nvSpPr>
        <p:spPr>
          <a:xfrm>
            <a:off x="2120944" y="2921676"/>
            <a:ext cx="24294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Clr>
                <a:srgbClr val="000000"/>
              </a:buClr>
              <a:buSzPts val="1600"/>
              <a:buNone/>
              <a:defRPr sz="1600">
                <a:solidFill>
                  <a:srgbClr val="000000"/>
                </a:solidFill>
              </a:defRPr>
            </a:lvl2pPr>
            <a:lvl3pPr lvl="2" rtl="0" algn="l">
              <a:lnSpc>
                <a:spcPct val="100000"/>
              </a:lnSpc>
              <a:spcBef>
                <a:spcPts val="0"/>
              </a:spcBef>
              <a:spcAft>
                <a:spcPts val="0"/>
              </a:spcAft>
              <a:buClr>
                <a:srgbClr val="000000"/>
              </a:buClr>
              <a:buSzPts val="1600"/>
              <a:buNone/>
              <a:defRPr sz="1600">
                <a:solidFill>
                  <a:srgbClr val="000000"/>
                </a:solidFill>
              </a:defRPr>
            </a:lvl3pPr>
            <a:lvl4pPr lvl="3" rtl="0" algn="l">
              <a:lnSpc>
                <a:spcPct val="100000"/>
              </a:lnSpc>
              <a:spcBef>
                <a:spcPts val="0"/>
              </a:spcBef>
              <a:spcAft>
                <a:spcPts val="0"/>
              </a:spcAft>
              <a:buClr>
                <a:srgbClr val="000000"/>
              </a:buClr>
              <a:buSzPts val="1600"/>
              <a:buNone/>
              <a:defRPr sz="1600">
                <a:solidFill>
                  <a:srgbClr val="000000"/>
                </a:solidFill>
              </a:defRPr>
            </a:lvl4pPr>
            <a:lvl5pPr lvl="4" rtl="0" algn="l">
              <a:lnSpc>
                <a:spcPct val="100000"/>
              </a:lnSpc>
              <a:spcBef>
                <a:spcPts val="0"/>
              </a:spcBef>
              <a:spcAft>
                <a:spcPts val="0"/>
              </a:spcAft>
              <a:buClr>
                <a:srgbClr val="000000"/>
              </a:buClr>
              <a:buSzPts val="1600"/>
              <a:buNone/>
              <a:defRPr sz="1600">
                <a:solidFill>
                  <a:srgbClr val="000000"/>
                </a:solidFill>
              </a:defRPr>
            </a:lvl5pPr>
            <a:lvl6pPr lvl="5" rtl="0" algn="l">
              <a:lnSpc>
                <a:spcPct val="100000"/>
              </a:lnSpc>
              <a:spcBef>
                <a:spcPts val="0"/>
              </a:spcBef>
              <a:spcAft>
                <a:spcPts val="0"/>
              </a:spcAft>
              <a:buClr>
                <a:srgbClr val="000000"/>
              </a:buClr>
              <a:buSzPts val="1600"/>
              <a:buNone/>
              <a:defRPr sz="1600">
                <a:solidFill>
                  <a:srgbClr val="000000"/>
                </a:solidFill>
              </a:defRPr>
            </a:lvl6pPr>
            <a:lvl7pPr lvl="6" rtl="0" algn="l">
              <a:lnSpc>
                <a:spcPct val="100000"/>
              </a:lnSpc>
              <a:spcBef>
                <a:spcPts val="0"/>
              </a:spcBef>
              <a:spcAft>
                <a:spcPts val="0"/>
              </a:spcAft>
              <a:buClr>
                <a:srgbClr val="000000"/>
              </a:buClr>
              <a:buSzPts val="1600"/>
              <a:buNone/>
              <a:defRPr sz="1600">
                <a:solidFill>
                  <a:srgbClr val="000000"/>
                </a:solidFill>
              </a:defRPr>
            </a:lvl7pPr>
            <a:lvl8pPr lvl="7" rtl="0" algn="l">
              <a:lnSpc>
                <a:spcPct val="100000"/>
              </a:lnSpc>
              <a:spcBef>
                <a:spcPts val="0"/>
              </a:spcBef>
              <a:spcAft>
                <a:spcPts val="0"/>
              </a:spcAft>
              <a:buClr>
                <a:srgbClr val="000000"/>
              </a:buClr>
              <a:buSzPts val="1600"/>
              <a:buNone/>
              <a:defRPr sz="1600">
                <a:solidFill>
                  <a:srgbClr val="000000"/>
                </a:solidFill>
              </a:defRPr>
            </a:lvl8pPr>
            <a:lvl9pPr lvl="8" rtl="0" algn="l">
              <a:lnSpc>
                <a:spcPct val="100000"/>
              </a:lnSpc>
              <a:spcBef>
                <a:spcPts val="0"/>
              </a:spcBef>
              <a:spcAft>
                <a:spcPts val="0"/>
              </a:spcAft>
              <a:buClr>
                <a:srgbClr val="000000"/>
              </a:buClr>
              <a:buSzPts val="1600"/>
              <a:buNone/>
              <a:defRPr sz="1600">
                <a:solidFill>
                  <a:srgbClr val="000000"/>
                </a:solidFill>
              </a:defRPr>
            </a:lvl9pPr>
          </a:lstStyle>
          <a:p/>
        </p:txBody>
      </p:sp>
      <p:sp>
        <p:nvSpPr>
          <p:cNvPr id="85" name="Google Shape;85;p65"/>
          <p:cNvSpPr txBox="1"/>
          <p:nvPr>
            <p:ph idx="5" type="subTitle"/>
          </p:nvPr>
        </p:nvSpPr>
        <p:spPr>
          <a:xfrm>
            <a:off x="2120944" y="3383150"/>
            <a:ext cx="1826400" cy="36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86" name="Google Shape;86;p65"/>
          <p:cNvSpPr txBox="1"/>
          <p:nvPr>
            <p:ph idx="6" type="ctrTitle"/>
          </p:nvPr>
        </p:nvSpPr>
        <p:spPr>
          <a:xfrm>
            <a:off x="4593656" y="2918279"/>
            <a:ext cx="2429400" cy="5778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Clr>
                <a:srgbClr val="000000"/>
              </a:buClr>
              <a:buSzPts val="1600"/>
              <a:buNone/>
              <a:defRPr sz="1600">
                <a:solidFill>
                  <a:srgbClr val="000000"/>
                </a:solidFill>
              </a:defRPr>
            </a:lvl2pPr>
            <a:lvl3pPr lvl="2" rtl="0" algn="r">
              <a:lnSpc>
                <a:spcPct val="100000"/>
              </a:lnSpc>
              <a:spcBef>
                <a:spcPts val="0"/>
              </a:spcBef>
              <a:spcAft>
                <a:spcPts val="0"/>
              </a:spcAft>
              <a:buClr>
                <a:srgbClr val="000000"/>
              </a:buClr>
              <a:buSzPts val="1600"/>
              <a:buNone/>
              <a:defRPr sz="1600">
                <a:solidFill>
                  <a:srgbClr val="000000"/>
                </a:solidFill>
              </a:defRPr>
            </a:lvl3pPr>
            <a:lvl4pPr lvl="3" rtl="0" algn="r">
              <a:lnSpc>
                <a:spcPct val="100000"/>
              </a:lnSpc>
              <a:spcBef>
                <a:spcPts val="0"/>
              </a:spcBef>
              <a:spcAft>
                <a:spcPts val="0"/>
              </a:spcAft>
              <a:buClr>
                <a:srgbClr val="000000"/>
              </a:buClr>
              <a:buSzPts val="1600"/>
              <a:buNone/>
              <a:defRPr sz="1600">
                <a:solidFill>
                  <a:srgbClr val="000000"/>
                </a:solidFill>
              </a:defRPr>
            </a:lvl4pPr>
            <a:lvl5pPr lvl="4" rtl="0" algn="r">
              <a:lnSpc>
                <a:spcPct val="100000"/>
              </a:lnSpc>
              <a:spcBef>
                <a:spcPts val="0"/>
              </a:spcBef>
              <a:spcAft>
                <a:spcPts val="0"/>
              </a:spcAft>
              <a:buClr>
                <a:srgbClr val="000000"/>
              </a:buClr>
              <a:buSzPts val="1600"/>
              <a:buNone/>
              <a:defRPr sz="1600">
                <a:solidFill>
                  <a:srgbClr val="000000"/>
                </a:solidFill>
              </a:defRPr>
            </a:lvl5pPr>
            <a:lvl6pPr lvl="5" rtl="0" algn="r">
              <a:lnSpc>
                <a:spcPct val="100000"/>
              </a:lnSpc>
              <a:spcBef>
                <a:spcPts val="0"/>
              </a:spcBef>
              <a:spcAft>
                <a:spcPts val="0"/>
              </a:spcAft>
              <a:buClr>
                <a:srgbClr val="000000"/>
              </a:buClr>
              <a:buSzPts val="1600"/>
              <a:buNone/>
              <a:defRPr sz="1600">
                <a:solidFill>
                  <a:srgbClr val="000000"/>
                </a:solidFill>
              </a:defRPr>
            </a:lvl6pPr>
            <a:lvl7pPr lvl="6" rtl="0" algn="r">
              <a:lnSpc>
                <a:spcPct val="100000"/>
              </a:lnSpc>
              <a:spcBef>
                <a:spcPts val="0"/>
              </a:spcBef>
              <a:spcAft>
                <a:spcPts val="0"/>
              </a:spcAft>
              <a:buClr>
                <a:srgbClr val="000000"/>
              </a:buClr>
              <a:buSzPts val="1600"/>
              <a:buNone/>
              <a:defRPr sz="1600">
                <a:solidFill>
                  <a:srgbClr val="000000"/>
                </a:solidFill>
              </a:defRPr>
            </a:lvl7pPr>
            <a:lvl8pPr lvl="7" rtl="0" algn="r">
              <a:lnSpc>
                <a:spcPct val="100000"/>
              </a:lnSpc>
              <a:spcBef>
                <a:spcPts val="0"/>
              </a:spcBef>
              <a:spcAft>
                <a:spcPts val="0"/>
              </a:spcAft>
              <a:buClr>
                <a:srgbClr val="000000"/>
              </a:buClr>
              <a:buSzPts val="1600"/>
              <a:buNone/>
              <a:defRPr sz="1600">
                <a:solidFill>
                  <a:srgbClr val="000000"/>
                </a:solidFill>
              </a:defRPr>
            </a:lvl8pPr>
            <a:lvl9pPr lvl="8" rtl="0" algn="r">
              <a:lnSpc>
                <a:spcPct val="100000"/>
              </a:lnSpc>
              <a:spcBef>
                <a:spcPts val="0"/>
              </a:spcBef>
              <a:spcAft>
                <a:spcPts val="0"/>
              </a:spcAft>
              <a:buClr>
                <a:srgbClr val="000000"/>
              </a:buClr>
              <a:buSzPts val="1600"/>
              <a:buNone/>
              <a:defRPr sz="1600">
                <a:solidFill>
                  <a:srgbClr val="000000"/>
                </a:solidFill>
              </a:defRPr>
            </a:lvl9pPr>
          </a:lstStyle>
          <a:p/>
        </p:txBody>
      </p:sp>
      <p:sp>
        <p:nvSpPr>
          <p:cNvPr id="87" name="Google Shape;87;p65"/>
          <p:cNvSpPr txBox="1"/>
          <p:nvPr>
            <p:ph idx="7" type="subTitle"/>
          </p:nvPr>
        </p:nvSpPr>
        <p:spPr>
          <a:xfrm>
            <a:off x="5196656" y="3379749"/>
            <a:ext cx="1826400" cy="36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88" name="Google Shape;88;p65"/>
          <p:cNvSpPr txBox="1"/>
          <p:nvPr>
            <p:ph idx="8"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1">
    <p:spTree>
      <p:nvGrpSpPr>
        <p:cNvPr id="89" name="Shape 89"/>
        <p:cNvGrpSpPr/>
        <p:nvPr/>
      </p:nvGrpSpPr>
      <p:grpSpPr>
        <a:xfrm>
          <a:off x="0" y="0"/>
          <a:ext cx="0" cy="0"/>
          <a:chOff x="0" y="0"/>
          <a:chExt cx="0" cy="0"/>
        </a:xfrm>
      </p:grpSpPr>
      <p:sp>
        <p:nvSpPr>
          <p:cNvPr id="90" name="Google Shape;90;p66"/>
          <p:cNvSpPr txBox="1"/>
          <p:nvPr>
            <p:ph idx="1" type="subTitle"/>
          </p:nvPr>
        </p:nvSpPr>
        <p:spPr>
          <a:xfrm>
            <a:off x="865200" y="3035650"/>
            <a:ext cx="18180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1" name="Google Shape;91;p66"/>
          <p:cNvSpPr txBox="1"/>
          <p:nvPr>
            <p:ph idx="2" type="subTitle"/>
          </p:nvPr>
        </p:nvSpPr>
        <p:spPr>
          <a:xfrm>
            <a:off x="3663000" y="3035650"/>
            <a:ext cx="18180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2" name="Google Shape;92;p66"/>
          <p:cNvSpPr txBox="1"/>
          <p:nvPr>
            <p:ph type="ctrTitle"/>
          </p:nvPr>
        </p:nvSpPr>
        <p:spPr>
          <a:xfrm>
            <a:off x="464600" y="2727050"/>
            <a:ext cx="2619300" cy="384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1600">
                <a:solidFill>
                  <a:srgbClr val="000000"/>
                </a:solidFill>
              </a:defRPr>
            </a:lvl1pPr>
            <a:lvl2pPr lvl="1" rtl="0" algn="ctr">
              <a:lnSpc>
                <a:spcPct val="100000"/>
              </a:lnSpc>
              <a:spcBef>
                <a:spcPts val="0"/>
              </a:spcBef>
              <a:spcAft>
                <a:spcPts val="0"/>
              </a:spcAft>
              <a:buClr>
                <a:srgbClr val="000000"/>
              </a:buClr>
              <a:buSzPts val="1600"/>
              <a:buNone/>
              <a:defRPr sz="1600">
                <a:solidFill>
                  <a:srgbClr val="000000"/>
                </a:solidFill>
              </a:defRPr>
            </a:lvl2pPr>
            <a:lvl3pPr lvl="2" rtl="0" algn="ctr">
              <a:lnSpc>
                <a:spcPct val="100000"/>
              </a:lnSpc>
              <a:spcBef>
                <a:spcPts val="0"/>
              </a:spcBef>
              <a:spcAft>
                <a:spcPts val="0"/>
              </a:spcAft>
              <a:buClr>
                <a:srgbClr val="000000"/>
              </a:buClr>
              <a:buSzPts val="1600"/>
              <a:buNone/>
              <a:defRPr sz="1600">
                <a:solidFill>
                  <a:srgbClr val="000000"/>
                </a:solidFill>
              </a:defRPr>
            </a:lvl3pPr>
            <a:lvl4pPr lvl="3" rtl="0" algn="ctr">
              <a:lnSpc>
                <a:spcPct val="100000"/>
              </a:lnSpc>
              <a:spcBef>
                <a:spcPts val="0"/>
              </a:spcBef>
              <a:spcAft>
                <a:spcPts val="0"/>
              </a:spcAft>
              <a:buClr>
                <a:srgbClr val="000000"/>
              </a:buClr>
              <a:buSzPts val="1600"/>
              <a:buNone/>
              <a:defRPr sz="1600">
                <a:solidFill>
                  <a:srgbClr val="000000"/>
                </a:solidFill>
              </a:defRPr>
            </a:lvl4pPr>
            <a:lvl5pPr lvl="4" rtl="0" algn="ctr">
              <a:lnSpc>
                <a:spcPct val="100000"/>
              </a:lnSpc>
              <a:spcBef>
                <a:spcPts val="0"/>
              </a:spcBef>
              <a:spcAft>
                <a:spcPts val="0"/>
              </a:spcAft>
              <a:buClr>
                <a:srgbClr val="000000"/>
              </a:buClr>
              <a:buSzPts val="1600"/>
              <a:buNone/>
              <a:defRPr sz="1600">
                <a:solidFill>
                  <a:srgbClr val="000000"/>
                </a:solidFill>
              </a:defRPr>
            </a:lvl5pPr>
            <a:lvl6pPr lvl="5" rtl="0" algn="ctr">
              <a:lnSpc>
                <a:spcPct val="100000"/>
              </a:lnSpc>
              <a:spcBef>
                <a:spcPts val="0"/>
              </a:spcBef>
              <a:spcAft>
                <a:spcPts val="0"/>
              </a:spcAft>
              <a:buClr>
                <a:srgbClr val="000000"/>
              </a:buClr>
              <a:buSzPts val="1600"/>
              <a:buNone/>
              <a:defRPr sz="1600">
                <a:solidFill>
                  <a:srgbClr val="000000"/>
                </a:solidFill>
              </a:defRPr>
            </a:lvl6pPr>
            <a:lvl7pPr lvl="6" rtl="0" algn="ctr">
              <a:lnSpc>
                <a:spcPct val="100000"/>
              </a:lnSpc>
              <a:spcBef>
                <a:spcPts val="0"/>
              </a:spcBef>
              <a:spcAft>
                <a:spcPts val="0"/>
              </a:spcAft>
              <a:buClr>
                <a:srgbClr val="000000"/>
              </a:buClr>
              <a:buSzPts val="1600"/>
              <a:buNone/>
              <a:defRPr sz="1600">
                <a:solidFill>
                  <a:srgbClr val="000000"/>
                </a:solidFill>
              </a:defRPr>
            </a:lvl7pPr>
            <a:lvl8pPr lvl="7" rtl="0" algn="ctr">
              <a:lnSpc>
                <a:spcPct val="100000"/>
              </a:lnSpc>
              <a:spcBef>
                <a:spcPts val="0"/>
              </a:spcBef>
              <a:spcAft>
                <a:spcPts val="0"/>
              </a:spcAft>
              <a:buClr>
                <a:srgbClr val="000000"/>
              </a:buClr>
              <a:buSzPts val="1600"/>
              <a:buNone/>
              <a:defRPr sz="1600">
                <a:solidFill>
                  <a:srgbClr val="000000"/>
                </a:solidFill>
              </a:defRPr>
            </a:lvl8pPr>
            <a:lvl9pPr lvl="8" rtl="0" algn="ctr">
              <a:lnSpc>
                <a:spcPct val="100000"/>
              </a:lnSpc>
              <a:spcBef>
                <a:spcPts val="0"/>
              </a:spcBef>
              <a:spcAft>
                <a:spcPts val="0"/>
              </a:spcAft>
              <a:buClr>
                <a:srgbClr val="000000"/>
              </a:buClr>
              <a:buSzPts val="1600"/>
              <a:buNone/>
              <a:defRPr sz="1600">
                <a:solidFill>
                  <a:srgbClr val="000000"/>
                </a:solidFill>
              </a:defRPr>
            </a:lvl9pPr>
          </a:lstStyle>
          <a:p/>
        </p:txBody>
      </p:sp>
      <p:sp>
        <p:nvSpPr>
          <p:cNvPr id="93" name="Google Shape;93;p66"/>
          <p:cNvSpPr txBox="1"/>
          <p:nvPr>
            <p:ph idx="3" type="ctrTitle"/>
          </p:nvPr>
        </p:nvSpPr>
        <p:spPr>
          <a:xfrm>
            <a:off x="3262350" y="2727050"/>
            <a:ext cx="2619300" cy="384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1600">
                <a:solidFill>
                  <a:srgbClr val="000000"/>
                </a:solidFill>
              </a:defRPr>
            </a:lvl1pPr>
            <a:lvl2pPr lvl="1" rtl="0" algn="ctr">
              <a:lnSpc>
                <a:spcPct val="100000"/>
              </a:lnSpc>
              <a:spcBef>
                <a:spcPts val="0"/>
              </a:spcBef>
              <a:spcAft>
                <a:spcPts val="0"/>
              </a:spcAft>
              <a:buClr>
                <a:srgbClr val="000000"/>
              </a:buClr>
              <a:buSzPts val="1600"/>
              <a:buNone/>
              <a:defRPr sz="1600">
                <a:solidFill>
                  <a:srgbClr val="000000"/>
                </a:solidFill>
              </a:defRPr>
            </a:lvl2pPr>
            <a:lvl3pPr lvl="2" rtl="0" algn="ctr">
              <a:lnSpc>
                <a:spcPct val="100000"/>
              </a:lnSpc>
              <a:spcBef>
                <a:spcPts val="0"/>
              </a:spcBef>
              <a:spcAft>
                <a:spcPts val="0"/>
              </a:spcAft>
              <a:buClr>
                <a:srgbClr val="000000"/>
              </a:buClr>
              <a:buSzPts val="1600"/>
              <a:buNone/>
              <a:defRPr sz="1600">
                <a:solidFill>
                  <a:srgbClr val="000000"/>
                </a:solidFill>
              </a:defRPr>
            </a:lvl3pPr>
            <a:lvl4pPr lvl="3" rtl="0" algn="ctr">
              <a:lnSpc>
                <a:spcPct val="100000"/>
              </a:lnSpc>
              <a:spcBef>
                <a:spcPts val="0"/>
              </a:spcBef>
              <a:spcAft>
                <a:spcPts val="0"/>
              </a:spcAft>
              <a:buClr>
                <a:srgbClr val="000000"/>
              </a:buClr>
              <a:buSzPts val="1600"/>
              <a:buNone/>
              <a:defRPr sz="1600">
                <a:solidFill>
                  <a:srgbClr val="000000"/>
                </a:solidFill>
              </a:defRPr>
            </a:lvl4pPr>
            <a:lvl5pPr lvl="4" rtl="0" algn="ctr">
              <a:lnSpc>
                <a:spcPct val="100000"/>
              </a:lnSpc>
              <a:spcBef>
                <a:spcPts val="0"/>
              </a:spcBef>
              <a:spcAft>
                <a:spcPts val="0"/>
              </a:spcAft>
              <a:buClr>
                <a:srgbClr val="000000"/>
              </a:buClr>
              <a:buSzPts val="1600"/>
              <a:buNone/>
              <a:defRPr sz="1600">
                <a:solidFill>
                  <a:srgbClr val="000000"/>
                </a:solidFill>
              </a:defRPr>
            </a:lvl5pPr>
            <a:lvl6pPr lvl="5" rtl="0" algn="ctr">
              <a:lnSpc>
                <a:spcPct val="100000"/>
              </a:lnSpc>
              <a:spcBef>
                <a:spcPts val="0"/>
              </a:spcBef>
              <a:spcAft>
                <a:spcPts val="0"/>
              </a:spcAft>
              <a:buClr>
                <a:srgbClr val="000000"/>
              </a:buClr>
              <a:buSzPts val="1600"/>
              <a:buNone/>
              <a:defRPr sz="1600">
                <a:solidFill>
                  <a:srgbClr val="000000"/>
                </a:solidFill>
              </a:defRPr>
            </a:lvl6pPr>
            <a:lvl7pPr lvl="6" rtl="0" algn="ctr">
              <a:lnSpc>
                <a:spcPct val="100000"/>
              </a:lnSpc>
              <a:spcBef>
                <a:spcPts val="0"/>
              </a:spcBef>
              <a:spcAft>
                <a:spcPts val="0"/>
              </a:spcAft>
              <a:buClr>
                <a:srgbClr val="000000"/>
              </a:buClr>
              <a:buSzPts val="1600"/>
              <a:buNone/>
              <a:defRPr sz="1600">
                <a:solidFill>
                  <a:srgbClr val="000000"/>
                </a:solidFill>
              </a:defRPr>
            </a:lvl7pPr>
            <a:lvl8pPr lvl="7" rtl="0" algn="ctr">
              <a:lnSpc>
                <a:spcPct val="100000"/>
              </a:lnSpc>
              <a:spcBef>
                <a:spcPts val="0"/>
              </a:spcBef>
              <a:spcAft>
                <a:spcPts val="0"/>
              </a:spcAft>
              <a:buClr>
                <a:srgbClr val="000000"/>
              </a:buClr>
              <a:buSzPts val="1600"/>
              <a:buNone/>
              <a:defRPr sz="1600">
                <a:solidFill>
                  <a:srgbClr val="000000"/>
                </a:solidFill>
              </a:defRPr>
            </a:lvl8pPr>
            <a:lvl9pPr lvl="8" rtl="0" algn="ctr">
              <a:lnSpc>
                <a:spcPct val="100000"/>
              </a:lnSpc>
              <a:spcBef>
                <a:spcPts val="0"/>
              </a:spcBef>
              <a:spcAft>
                <a:spcPts val="0"/>
              </a:spcAft>
              <a:buClr>
                <a:srgbClr val="000000"/>
              </a:buClr>
              <a:buSzPts val="1600"/>
              <a:buNone/>
              <a:defRPr sz="1600">
                <a:solidFill>
                  <a:srgbClr val="000000"/>
                </a:solidFill>
              </a:defRPr>
            </a:lvl9pPr>
          </a:lstStyle>
          <a:p/>
        </p:txBody>
      </p:sp>
      <p:sp>
        <p:nvSpPr>
          <p:cNvPr id="94" name="Google Shape;94;p66"/>
          <p:cNvSpPr txBox="1"/>
          <p:nvPr>
            <p:ph idx="4" type="subTitle"/>
          </p:nvPr>
        </p:nvSpPr>
        <p:spPr>
          <a:xfrm>
            <a:off x="6460750" y="3035650"/>
            <a:ext cx="18180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5" name="Google Shape;95;p66"/>
          <p:cNvSpPr txBox="1"/>
          <p:nvPr>
            <p:ph idx="5" type="ctrTitle"/>
          </p:nvPr>
        </p:nvSpPr>
        <p:spPr>
          <a:xfrm>
            <a:off x="6060100" y="2727050"/>
            <a:ext cx="2619300" cy="384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1600">
                <a:solidFill>
                  <a:srgbClr val="000000"/>
                </a:solidFill>
              </a:defRPr>
            </a:lvl1pPr>
            <a:lvl2pPr lvl="1" rtl="0" algn="ctr">
              <a:lnSpc>
                <a:spcPct val="100000"/>
              </a:lnSpc>
              <a:spcBef>
                <a:spcPts val="0"/>
              </a:spcBef>
              <a:spcAft>
                <a:spcPts val="0"/>
              </a:spcAft>
              <a:buClr>
                <a:srgbClr val="000000"/>
              </a:buClr>
              <a:buSzPts val="1600"/>
              <a:buNone/>
              <a:defRPr sz="1600">
                <a:solidFill>
                  <a:srgbClr val="000000"/>
                </a:solidFill>
              </a:defRPr>
            </a:lvl2pPr>
            <a:lvl3pPr lvl="2" rtl="0" algn="ctr">
              <a:lnSpc>
                <a:spcPct val="100000"/>
              </a:lnSpc>
              <a:spcBef>
                <a:spcPts val="0"/>
              </a:spcBef>
              <a:spcAft>
                <a:spcPts val="0"/>
              </a:spcAft>
              <a:buClr>
                <a:srgbClr val="000000"/>
              </a:buClr>
              <a:buSzPts val="1600"/>
              <a:buNone/>
              <a:defRPr sz="1600">
                <a:solidFill>
                  <a:srgbClr val="000000"/>
                </a:solidFill>
              </a:defRPr>
            </a:lvl3pPr>
            <a:lvl4pPr lvl="3" rtl="0" algn="ctr">
              <a:lnSpc>
                <a:spcPct val="100000"/>
              </a:lnSpc>
              <a:spcBef>
                <a:spcPts val="0"/>
              </a:spcBef>
              <a:spcAft>
                <a:spcPts val="0"/>
              </a:spcAft>
              <a:buClr>
                <a:srgbClr val="000000"/>
              </a:buClr>
              <a:buSzPts val="1600"/>
              <a:buNone/>
              <a:defRPr sz="1600">
                <a:solidFill>
                  <a:srgbClr val="000000"/>
                </a:solidFill>
              </a:defRPr>
            </a:lvl4pPr>
            <a:lvl5pPr lvl="4" rtl="0" algn="ctr">
              <a:lnSpc>
                <a:spcPct val="100000"/>
              </a:lnSpc>
              <a:spcBef>
                <a:spcPts val="0"/>
              </a:spcBef>
              <a:spcAft>
                <a:spcPts val="0"/>
              </a:spcAft>
              <a:buClr>
                <a:srgbClr val="000000"/>
              </a:buClr>
              <a:buSzPts val="1600"/>
              <a:buNone/>
              <a:defRPr sz="1600">
                <a:solidFill>
                  <a:srgbClr val="000000"/>
                </a:solidFill>
              </a:defRPr>
            </a:lvl5pPr>
            <a:lvl6pPr lvl="5" rtl="0" algn="ctr">
              <a:lnSpc>
                <a:spcPct val="100000"/>
              </a:lnSpc>
              <a:spcBef>
                <a:spcPts val="0"/>
              </a:spcBef>
              <a:spcAft>
                <a:spcPts val="0"/>
              </a:spcAft>
              <a:buClr>
                <a:srgbClr val="000000"/>
              </a:buClr>
              <a:buSzPts val="1600"/>
              <a:buNone/>
              <a:defRPr sz="1600">
                <a:solidFill>
                  <a:srgbClr val="000000"/>
                </a:solidFill>
              </a:defRPr>
            </a:lvl6pPr>
            <a:lvl7pPr lvl="6" rtl="0" algn="ctr">
              <a:lnSpc>
                <a:spcPct val="100000"/>
              </a:lnSpc>
              <a:spcBef>
                <a:spcPts val="0"/>
              </a:spcBef>
              <a:spcAft>
                <a:spcPts val="0"/>
              </a:spcAft>
              <a:buClr>
                <a:srgbClr val="000000"/>
              </a:buClr>
              <a:buSzPts val="1600"/>
              <a:buNone/>
              <a:defRPr sz="1600">
                <a:solidFill>
                  <a:srgbClr val="000000"/>
                </a:solidFill>
              </a:defRPr>
            </a:lvl7pPr>
            <a:lvl8pPr lvl="7" rtl="0" algn="ctr">
              <a:lnSpc>
                <a:spcPct val="100000"/>
              </a:lnSpc>
              <a:spcBef>
                <a:spcPts val="0"/>
              </a:spcBef>
              <a:spcAft>
                <a:spcPts val="0"/>
              </a:spcAft>
              <a:buClr>
                <a:srgbClr val="000000"/>
              </a:buClr>
              <a:buSzPts val="1600"/>
              <a:buNone/>
              <a:defRPr sz="1600">
                <a:solidFill>
                  <a:srgbClr val="000000"/>
                </a:solidFill>
              </a:defRPr>
            </a:lvl8pPr>
            <a:lvl9pPr lvl="8" rtl="0" algn="ctr">
              <a:lnSpc>
                <a:spcPct val="100000"/>
              </a:lnSpc>
              <a:spcBef>
                <a:spcPts val="0"/>
              </a:spcBef>
              <a:spcAft>
                <a:spcPts val="0"/>
              </a:spcAft>
              <a:buClr>
                <a:srgbClr val="000000"/>
              </a:buClr>
              <a:buSzPts val="1600"/>
              <a:buNone/>
              <a:defRPr sz="1600">
                <a:solidFill>
                  <a:srgbClr val="000000"/>
                </a:solidFill>
              </a:defRPr>
            </a:lvl9pPr>
          </a:lstStyle>
          <a:p/>
        </p:txBody>
      </p:sp>
      <p:sp>
        <p:nvSpPr>
          <p:cNvPr id="96" name="Google Shape;96;p66"/>
          <p:cNvSpPr txBox="1"/>
          <p:nvPr>
            <p:ph idx="6" type="ctrTitle"/>
          </p:nvPr>
        </p:nvSpPr>
        <p:spPr>
          <a:xfrm>
            <a:off x="723600" y="470625"/>
            <a:ext cx="2078100" cy="94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4">
  <p:cSld name="CUSTOM_22">
    <p:spTree>
      <p:nvGrpSpPr>
        <p:cNvPr id="97" name="Shape 97"/>
        <p:cNvGrpSpPr/>
        <p:nvPr/>
      </p:nvGrpSpPr>
      <p:grpSpPr>
        <a:xfrm>
          <a:off x="0" y="0"/>
          <a:ext cx="0" cy="0"/>
          <a:chOff x="0" y="0"/>
          <a:chExt cx="0" cy="0"/>
        </a:xfrm>
      </p:grpSpPr>
      <p:sp>
        <p:nvSpPr>
          <p:cNvPr id="98" name="Google Shape;98;p67"/>
          <p:cNvSpPr/>
          <p:nvPr/>
        </p:nvSpPr>
        <p:spPr>
          <a:xfrm>
            <a:off x="25224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
        <p:nvSpPr>
          <p:cNvPr id="99" name="Google Shape;99;p67"/>
          <p:cNvSpPr txBox="1"/>
          <p:nvPr>
            <p:ph type="ctrTitle"/>
          </p:nvPr>
        </p:nvSpPr>
        <p:spPr>
          <a:xfrm flipH="1">
            <a:off x="2609225" y="2243225"/>
            <a:ext cx="2876700" cy="1921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CCCCCC"/>
              </a:buClr>
              <a:buSzPts val="3600"/>
              <a:buNone/>
              <a:defRPr sz="3600">
                <a:solidFill>
                  <a:srgbClr val="CCCCCC"/>
                </a:solidFill>
              </a:defRPr>
            </a:lvl1pPr>
            <a:lvl2pPr lvl="1" rtl="0" algn="r">
              <a:lnSpc>
                <a:spcPct val="100000"/>
              </a:lnSpc>
              <a:spcBef>
                <a:spcPts val="0"/>
              </a:spcBef>
              <a:spcAft>
                <a:spcPts val="0"/>
              </a:spcAft>
              <a:buClr>
                <a:srgbClr val="CCCCCC"/>
              </a:buClr>
              <a:buSzPts val="6500"/>
              <a:buNone/>
              <a:defRPr sz="6500">
                <a:solidFill>
                  <a:srgbClr val="CCCCCC"/>
                </a:solidFill>
              </a:defRPr>
            </a:lvl2pPr>
            <a:lvl3pPr lvl="2" rtl="0" algn="r">
              <a:lnSpc>
                <a:spcPct val="100000"/>
              </a:lnSpc>
              <a:spcBef>
                <a:spcPts val="0"/>
              </a:spcBef>
              <a:spcAft>
                <a:spcPts val="0"/>
              </a:spcAft>
              <a:buClr>
                <a:srgbClr val="CCCCCC"/>
              </a:buClr>
              <a:buSzPts val="6500"/>
              <a:buNone/>
              <a:defRPr sz="6500">
                <a:solidFill>
                  <a:srgbClr val="CCCCCC"/>
                </a:solidFill>
              </a:defRPr>
            </a:lvl3pPr>
            <a:lvl4pPr lvl="3" rtl="0" algn="r">
              <a:lnSpc>
                <a:spcPct val="100000"/>
              </a:lnSpc>
              <a:spcBef>
                <a:spcPts val="0"/>
              </a:spcBef>
              <a:spcAft>
                <a:spcPts val="0"/>
              </a:spcAft>
              <a:buClr>
                <a:srgbClr val="CCCCCC"/>
              </a:buClr>
              <a:buSzPts val="6500"/>
              <a:buNone/>
              <a:defRPr sz="6500">
                <a:solidFill>
                  <a:srgbClr val="CCCCCC"/>
                </a:solidFill>
              </a:defRPr>
            </a:lvl4pPr>
            <a:lvl5pPr lvl="4" rtl="0" algn="r">
              <a:lnSpc>
                <a:spcPct val="100000"/>
              </a:lnSpc>
              <a:spcBef>
                <a:spcPts val="0"/>
              </a:spcBef>
              <a:spcAft>
                <a:spcPts val="0"/>
              </a:spcAft>
              <a:buClr>
                <a:srgbClr val="CCCCCC"/>
              </a:buClr>
              <a:buSzPts val="6500"/>
              <a:buNone/>
              <a:defRPr sz="6500">
                <a:solidFill>
                  <a:srgbClr val="CCCCCC"/>
                </a:solidFill>
              </a:defRPr>
            </a:lvl5pPr>
            <a:lvl6pPr lvl="5" rtl="0" algn="r">
              <a:lnSpc>
                <a:spcPct val="100000"/>
              </a:lnSpc>
              <a:spcBef>
                <a:spcPts val="0"/>
              </a:spcBef>
              <a:spcAft>
                <a:spcPts val="0"/>
              </a:spcAft>
              <a:buClr>
                <a:srgbClr val="CCCCCC"/>
              </a:buClr>
              <a:buSzPts val="6500"/>
              <a:buNone/>
              <a:defRPr sz="6500">
                <a:solidFill>
                  <a:srgbClr val="CCCCCC"/>
                </a:solidFill>
              </a:defRPr>
            </a:lvl6pPr>
            <a:lvl7pPr lvl="6" rtl="0" algn="r">
              <a:lnSpc>
                <a:spcPct val="100000"/>
              </a:lnSpc>
              <a:spcBef>
                <a:spcPts val="0"/>
              </a:spcBef>
              <a:spcAft>
                <a:spcPts val="0"/>
              </a:spcAft>
              <a:buClr>
                <a:srgbClr val="CCCCCC"/>
              </a:buClr>
              <a:buSzPts val="6500"/>
              <a:buNone/>
              <a:defRPr sz="6500">
                <a:solidFill>
                  <a:srgbClr val="CCCCCC"/>
                </a:solidFill>
              </a:defRPr>
            </a:lvl7pPr>
            <a:lvl8pPr lvl="7" rtl="0" algn="r">
              <a:lnSpc>
                <a:spcPct val="100000"/>
              </a:lnSpc>
              <a:spcBef>
                <a:spcPts val="0"/>
              </a:spcBef>
              <a:spcAft>
                <a:spcPts val="0"/>
              </a:spcAft>
              <a:buClr>
                <a:srgbClr val="CCCCCC"/>
              </a:buClr>
              <a:buSzPts val="6500"/>
              <a:buNone/>
              <a:defRPr sz="6500">
                <a:solidFill>
                  <a:srgbClr val="CCCCCC"/>
                </a:solidFill>
              </a:defRPr>
            </a:lvl8pPr>
            <a:lvl9pPr lvl="8" rtl="0" algn="r">
              <a:lnSpc>
                <a:spcPct val="100000"/>
              </a:lnSpc>
              <a:spcBef>
                <a:spcPts val="0"/>
              </a:spcBef>
              <a:spcAft>
                <a:spcPts val="0"/>
              </a:spcAft>
              <a:buClr>
                <a:srgbClr val="CCCCCC"/>
              </a:buClr>
              <a:buSzPts val="6500"/>
              <a:buNone/>
              <a:defRPr sz="6500">
                <a:solidFill>
                  <a:srgbClr val="CCCCCC"/>
                </a:solidFill>
              </a:defRPr>
            </a:lvl9pPr>
          </a:lstStyle>
          <a:p/>
        </p:txBody>
      </p:sp>
      <p:sp>
        <p:nvSpPr>
          <p:cNvPr id="100" name="Google Shape;100;p67"/>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CCCCCC"/>
              </a:buClr>
              <a:buSzPts val="16000"/>
              <a:buNone/>
              <a:defRPr sz="16000">
                <a:solidFill>
                  <a:srgbClr val="CCCCCC"/>
                </a:solidFill>
              </a:defRPr>
            </a:lvl1pPr>
            <a:lvl2pPr lvl="1"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5">
  <p:cSld name="CUSTOM_23">
    <p:spTree>
      <p:nvGrpSpPr>
        <p:cNvPr id="101" name="Shape 101"/>
        <p:cNvGrpSpPr/>
        <p:nvPr/>
      </p:nvGrpSpPr>
      <p:grpSpPr>
        <a:xfrm>
          <a:off x="0" y="0"/>
          <a:ext cx="0" cy="0"/>
          <a:chOff x="0" y="0"/>
          <a:chExt cx="0" cy="0"/>
        </a:xfrm>
      </p:grpSpPr>
      <p:sp>
        <p:nvSpPr>
          <p:cNvPr id="102" name="Google Shape;102;p68"/>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CCCCCC"/>
              </a:buClr>
              <a:buSzPts val="3600"/>
              <a:buNone/>
              <a:defRPr sz="3600">
                <a:solidFill>
                  <a:srgbClr val="CCCCCC"/>
                </a:solidFill>
              </a:defRPr>
            </a:lvl1pPr>
            <a:lvl2pPr lvl="1" rtl="0" algn="l">
              <a:lnSpc>
                <a:spcPct val="100000"/>
              </a:lnSpc>
              <a:spcBef>
                <a:spcPts val="0"/>
              </a:spcBef>
              <a:spcAft>
                <a:spcPts val="0"/>
              </a:spcAft>
              <a:buClr>
                <a:srgbClr val="CCCCCC"/>
              </a:buClr>
              <a:buSzPts val="6500"/>
              <a:buNone/>
              <a:defRPr sz="6500">
                <a:solidFill>
                  <a:srgbClr val="CCCCCC"/>
                </a:solidFill>
              </a:defRPr>
            </a:lvl2pPr>
            <a:lvl3pPr lvl="2" rtl="0" algn="l">
              <a:lnSpc>
                <a:spcPct val="100000"/>
              </a:lnSpc>
              <a:spcBef>
                <a:spcPts val="0"/>
              </a:spcBef>
              <a:spcAft>
                <a:spcPts val="0"/>
              </a:spcAft>
              <a:buClr>
                <a:srgbClr val="CCCCCC"/>
              </a:buClr>
              <a:buSzPts val="6500"/>
              <a:buNone/>
              <a:defRPr sz="6500">
                <a:solidFill>
                  <a:srgbClr val="CCCCCC"/>
                </a:solidFill>
              </a:defRPr>
            </a:lvl3pPr>
            <a:lvl4pPr lvl="3" rtl="0" algn="l">
              <a:lnSpc>
                <a:spcPct val="100000"/>
              </a:lnSpc>
              <a:spcBef>
                <a:spcPts val="0"/>
              </a:spcBef>
              <a:spcAft>
                <a:spcPts val="0"/>
              </a:spcAft>
              <a:buClr>
                <a:srgbClr val="CCCCCC"/>
              </a:buClr>
              <a:buSzPts val="6500"/>
              <a:buNone/>
              <a:defRPr sz="6500">
                <a:solidFill>
                  <a:srgbClr val="CCCCCC"/>
                </a:solidFill>
              </a:defRPr>
            </a:lvl4pPr>
            <a:lvl5pPr lvl="4" rtl="0" algn="l">
              <a:lnSpc>
                <a:spcPct val="100000"/>
              </a:lnSpc>
              <a:spcBef>
                <a:spcPts val="0"/>
              </a:spcBef>
              <a:spcAft>
                <a:spcPts val="0"/>
              </a:spcAft>
              <a:buClr>
                <a:srgbClr val="CCCCCC"/>
              </a:buClr>
              <a:buSzPts val="6500"/>
              <a:buNone/>
              <a:defRPr sz="6500">
                <a:solidFill>
                  <a:srgbClr val="CCCCCC"/>
                </a:solidFill>
              </a:defRPr>
            </a:lvl5pPr>
            <a:lvl6pPr lvl="5" rtl="0" algn="l">
              <a:lnSpc>
                <a:spcPct val="100000"/>
              </a:lnSpc>
              <a:spcBef>
                <a:spcPts val="0"/>
              </a:spcBef>
              <a:spcAft>
                <a:spcPts val="0"/>
              </a:spcAft>
              <a:buClr>
                <a:srgbClr val="CCCCCC"/>
              </a:buClr>
              <a:buSzPts val="6500"/>
              <a:buNone/>
              <a:defRPr sz="6500">
                <a:solidFill>
                  <a:srgbClr val="CCCCCC"/>
                </a:solidFill>
              </a:defRPr>
            </a:lvl6pPr>
            <a:lvl7pPr lvl="6" rtl="0" algn="l">
              <a:lnSpc>
                <a:spcPct val="100000"/>
              </a:lnSpc>
              <a:spcBef>
                <a:spcPts val="0"/>
              </a:spcBef>
              <a:spcAft>
                <a:spcPts val="0"/>
              </a:spcAft>
              <a:buClr>
                <a:srgbClr val="CCCCCC"/>
              </a:buClr>
              <a:buSzPts val="6500"/>
              <a:buNone/>
              <a:defRPr sz="6500">
                <a:solidFill>
                  <a:srgbClr val="CCCCCC"/>
                </a:solidFill>
              </a:defRPr>
            </a:lvl7pPr>
            <a:lvl8pPr lvl="7" rtl="0" algn="l">
              <a:lnSpc>
                <a:spcPct val="100000"/>
              </a:lnSpc>
              <a:spcBef>
                <a:spcPts val="0"/>
              </a:spcBef>
              <a:spcAft>
                <a:spcPts val="0"/>
              </a:spcAft>
              <a:buClr>
                <a:srgbClr val="CCCCCC"/>
              </a:buClr>
              <a:buSzPts val="6500"/>
              <a:buNone/>
              <a:defRPr sz="6500">
                <a:solidFill>
                  <a:srgbClr val="CCCCCC"/>
                </a:solidFill>
              </a:defRPr>
            </a:lvl8pPr>
            <a:lvl9pPr lvl="8" rtl="0" algn="l">
              <a:lnSpc>
                <a:spcPct val="100000"/>
              </a:lnSpc>
              <a:spcBef>
                <a:spcPts val="0"/>
              </a:spcBef>
              <a:spcAft>
                <a:spcPts val="0"/>
              </a:spcAft>
              <a:buClr>
                <a:srgbClr val="CCCCCC"/>
              </a:buClr>
              <a:buSzPts val="6500"/>
              <a:buNone/>
              <a:defRPr sz="6500">
                <a:solidFill>
                  <a:srgbClr val="CCCCCC"/>
                </a:solidFill>
              </a:defRPr>
            </a:lvl9pPr>
          </a:lstStyle>
          <a:p/>
        </p:txBody>
      </p:sp>
      <p:sp>
        <p:nvSpPr>
          <p:cNvPr id="103" name="Google Shape;103;p68"/>
          <p:cNvSpPr txBox="1"/>
          <p:nvPr>
            <p:ph idx="2" type="title"/>
          </p:nvPr>
        </p:nvSpPr>
        <p:spPr>
          <a:xfrm flipH="1">
            <a:off x="-517450" y="2419325"/>
            <a:ext cx="4488300" cy="162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CCCCCC"/>
              </a:buClr>
              <a:buSzPts val="16000"/>
              <a:buNone/>
              <a:defRPr sz="16000">
                <a:solidFill>
                  <a:srgbClr val="CCCCCC"/>
                </a:solidFill>
              </a:defRPr>
            </a:lvl1pPr>
            <a:lvl2pPr lvl="1"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p:txBody>
      </p:sp>
      <p:sp>
        <p:nvSpPr>
          <p:cNvPr id="104" name="Google Shape;104;p68"/>
          <p:cNvSpPr/>
          <p:nvPr/>
        </p:nvSpPr>
        <p:spPr>
          <a:xfrm>
            <a:off x="26093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6">
  <p:cSld name="CUSTOM_24">
    <p:spTree>
      <p:nvGrpSpPr>
        <p:cNvPr id="105" name="Shape 105"/>
        <p:cNvGrpSpPr/>
        <p:nvPr/>
      </p:nvGrpSpPr>
      <p:grpSpPr>
        <a:xfrm>
          <a:off x="0" y="0"/>
          <a:ext cx="0" cy="0"/>
          <a:chOff x="0" y="0"/>
          <a:chExt cx="0" cy="0"/>
        </a:xfrm>
      </p:grpSpPr>
      <p:sp>
        <p:nvSpPr>
          <p:cNvPr id="106" name="Google Shape;106;p69"/>
          <p:cNvSpPr/>
          <p:nvPr/>
        </p:nvSpPr>
        <p:spPr>
          <a:xfrm>
            <a:off x="25224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07" name="Google Shape;107;p69"/>
          <p:cNvSpPr txBox="1"/>
          <p:nvPr>
            <p:ph type="ctrTitle"/>
          </p:nvPr>
        </p:nvSpPr>
        <p:spPr>
          <a:xfrm flipH="1">
            <a:off x="2609225" y="2243225"/>
            <a:ext cx="2876700" cy="1921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D9D9D9"/>
              </a:buClr>
              <a:buSzPts val="3600"/>
              <a:buNone/>
              <a:defRPr sz="3600">
                <a:solidFill>
                  <a:srgbClr val="D9D9D9"/>
                </a:solidFill>
              </a:defRPr>
            </a:lvl1pPr>
            <a:lvl2pPr lvl="1" rtl="0" algn="r">
              <a:lnSpc>
                <a:spcPct val="100000"/>
              </a:lnSpc>
              <a:spcBef>
                <a:spcPts val="0"/>
              </a:spcBef>
              <a:spcAft>
                <a:spcPts val="0"/>
              </a:spcAft>
              <a:buClr>
                <a:srgbClr val="D9D9D9"/>
              </a:buClr>
              <a:buSzPts val="6500"/>
              <a:buNone/>
              <a:defRPr sz="6500">
                <a:solidFill>
                  <a:srgbClr val="D9D9D9"/>
                </a:solidFill>
              </a:defRPr>
            </a:lvl2pPr>
            <a:lvl3pPr lvl="2" rtl="0" algn="r">
              <a:lnSpc>
                <a:spcPct val="100000"/>
              </a:lnSpc>
              <a:spcBef>
                <a:spcPts val="0"/>
              </a:spcBef>
              <a:spcAft>
                <a:spcPts val="0"/>
              </a:spcAft>
              <a:buClr>
                <a:srgbClr val="D9D9D9"/>
              </a:buClr>
              <a:buSzPts val="6500"/>
              <a:buNone/>
              <a:defRPr sz="6500">
                <a:solidFill>
                  <a:srgbClr val="D9D9D9"/>
                </a:solidFill>
              </a:defRPr>
            </a:lvl3pPr>
            <a:lvl4pPr lvl="3" rtl="0" algn="r">
              <a:lnSpc>
                <a:spcPct val="100000"/>
              </a:lnSpc>
              <a:spcBef>
                <a:spcPts val="0"/>
              </a:spcBef>
              <a:spcAft>
                <a:spcPts val="0"/>
              </a:spcAft>
              <a:buClr>
                <a:srgbClr val="D9D9D9"/>
              </a:buClr>
              <a:buSzPts val="6500"/>
              <a:buNone/>
              <a:defRPr sz="6500">
                <a:solidFill>
                  <a:srgbClr val="D9D9D9"/>
                </a:solidFill>
              </a:defRPr>
            </a:lvl4pPr>
            <a:lvl5pPr lvl="4" rtl="0" algn="r">
              <a:lnSpc>
                <a:spcPct val="100000"/>
              </a:lnSpc>
              <a:spcBef>
                <a:spcPts val="0"/>
              </a:spcBef>
              <a:spcAft>
                <a:spcPts val="0"/>
              </a:spcAft>
              <a:buClr>
                <a:srgbClr val="D9D9D9"/>
              </a:buClr>
              <a:buSzPts val="6500"/>
              <a:buNone/>
              <a:defRPr sz="6500">
                <a:solidFill>
                  <a:srgbClr val="D9D9D9"/>
                </a:solidFill>
              </a:defRPr>
            </a:lvl5pPr>
            <a:lvl6pPr lvl="5" rtl="0" algn="r">
              <a:lnSpc>
                <a:spcPct val="100000"/>
              </a:lnSpc>
              <a:spcBef>
                <a:spcPts val="0"/>
              </a:spcBef>
              <a:spcAft>
                <a:spcPts val="0"/>
              </a:spcAft>
              <a:buClr>
                <a:srgbClr val="D9D9D9"/>
              </a:buClr>
              <a:buSzPts val="6500"/>
              <a:buNone/>
              <a:defRPr sz="6500">
                <a:solidFill>
                  <a:srgbClr val="D9D9D9"/>
                </a:solidFill>
              </a:defRPr>
            </a:lvl6pPr>
            <a:lvl7pPr lvl="6" rtl="0" algn="r">
              <a:lnSpc>
                <a:spcPct val="100000"/>
              </a:lnSpc>
              <a:spcBef>
                <a:spcPts val="0"/>
              </a:spcBef>
              <a:spcAft>
                <a:spcPts val="0"/>
              </a:spcAft>
              <a:buClr>
                <a:srgbClr val="D9D9D9"/>
              </a:buClr>
              <a:buSzPts val="6500"/>
              <a:buNone/>
              <a:defRPr sz="6500">
                <a:solidFill>
                  <a:srgbClr val="D9D9D9"/>
                </a:solidFill>
              </a:defRPr>
            </a:lvl7pPr>
            <a:lvl8pPr lvl="7" rtl="0" algn="r">
              <a:lnSpc>
                <a:spcPct val="100000"/>
              </a:lnSpc>
              <a:spcBef>
                <a:spcPts val="0"/>
              </a:spcBef>
              <a:spcAft>
                <a:spcPts val="0"/>
              </a:spcAft>
              <a:buClr>
                <a:srgbClr val="D9D9D9"/>
              </a:buClr>
              <a:buSzPts val="6500"/>
              <a:buNone/>
              <a:defRPr sz="6500">
                <a:solidFill>
                  <a:srgbClr val="D9D9D9"/>
                </a:solidFill>
              </a:defRPr>
            </a:lvl8pPr>
            <a:lvl9pPr lvl="8" rtl="0" algn="r">
              <a:lnSpc>
                <a:spcPct val="100000"/>
              </a:lnSpc>
              <a:spcBef>
                <a:spcPts val="0"/>
              </a:spcBef>
              <a:spcAft>
                <a:spcPts val="0"/>
              </a:spcAft>
              <a:buClr>
                <a:srgbClr val="D9D9D9"/>
              </a:buClr>
              <a:buSzPts val="6500"/>
              <a:buNone/>
              <a:defRPr sz="6500">
                <a:solidFill>
                  <a:srgbClr val="D9D9D9"/>
                </a:solidFill>
              </a:defRPr>
            </a:lvl9pPr>
          </a:lstStyle>
          <a:p/>
        </p:txBody>
      </p:sp>
      <p:sp>
        <p:nvSpPr>
          <p:cNvPr id="108" name="Google Shape;108;p69"/>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D9D9D9"/>
              </a:buClr>
              <a:buSzPts val="16000"/>
              <a:buNone/>
              <a:defRPr sz="16000">
                <a:solidFill>
                  <a:srgbClr val="D9D9D9"/>
                </a:solidFill>
              </a:defRPr>
            </a:lvl1pPr>
            <a:lvl2pPr lvl="1" rtl="0" algn="l">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1_1">
    <p:spTree>
      <p:nvGrpSpPr>
        <p:cNvPr id="109" name="Shape 109"/>
        <p:cNvGrpSpPr/>
        <p:nvPr/>
      </p:nvGrpSpPr>
      <p:grpSpPr>
        <a:xfrm>
          <a:off x="0" y="0"/>
          <a:ext cx="0" cy="0"/>
          <a:chOff x="0" y="0"/>
          <a:chExt cx="0" cy="0"/>
        </a:xfrm>
      </p:grpSpPr>
      <p:sp>
        <p:nvSpPr>
          <p:cNvPr id="110" name="Google Shape;110;p70"/>
          <p:cNvSpPr txBox="1"/>
          <p:nvPr>
            <p:ph type="ctrTitle"/>
          </p:nvPr>
        </p:nvSpPr>
        <p:spPr>
          <a:xfrm>
            <a:off x="1263150" y="1910650"/>
            <a:ext cx="1338600" cy="577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1" name="Google Shape;111;p70"/>
          <p:cNvSpPr txBox="1"/>
          <p:nvPr>
            <p:ph idx="1" type="subTitle"/>
          </p:nvPr>
        </p:nvSpPr>
        <p:spPr>
          <a:xfrm>
            <a:off x="1310100" y="2426522"/>
            <a:ext cx="1244400" cy="771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70"/>
          <p:cNvSpPr txBox="1"/>
          <p:nvPr>
            <p:ph idx="2" type="ctrTitle"/>
          </p:nvPr>
        </p:nvSpPr>
        <p:spPr>
          <a:xfrm>
            <a:off x="3902700" y="1910650"/>
            <a:ext cx="1338600" cy="577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3" name="Google Shape;113;p70"/>
          <p:cNvSpPr txBox="1"/>
          <p:nvPr>
            <p:ph idx="3" type="subTitle"/>
          </p:nvPr>
        </p:nvSpPr>
        <p:spPr>
          <a:xfrm>
            <a:off x="3949650" y="2426522"/>
            <a:ext cx="1244400" cy="771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 name="Google Shape;114;p70"/>
          <p:cNvSpPr txBox="1"/>
          <p:nvPr>
            <p:ph idx="4" type="ctrTitle"/>
          </p:nvPr>
        </p:nvSpPr>
        <p:spPr>
          <a:xfrm>
            <a:off x="6589500" y="1910650"/>
            <a:ext cx="1338600" cy="577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5" name="Google Shape;115;p70"/>
          <p:cNvSpPr txBox="1"/>
          <p:nvPr>
            <p:ph idx="5" type="subTitle"/>
          </p:nvPr>
        </p:nvSpPr>
        <p:spPr>
          <a:xfrm>
            <a:off x="6636450" y="2426522"/>
            <a:ext cx="1244400" cy="771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70"/>
          <p:cNvSpPr txBox="1"/>
          <p:nvPr>
            <p:ph idx="6" type="title"/>
          </p:nvPr>
        </p:nvSpPr>
        <p:spPr>
          <a:xfrm>
            <a:off x="1422605" y="3223975"/>
            <a:ext cx="1019400" cy="577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117" name="Google Shape;117;p70"/>
          <p:cNvSpPr txBox="1"/>
          <p:nvPr>
            <p:ph idx="7" type="title"/>
          </p:nvPr>
        </p:nvSpPr>
        <p:spPr>
          <a:xfrm>
            <a:off x="4038680" y="3223975"/>
            <a:ext cx="1019400" cy="577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118" name="Google Shape;118;p70"/>
          <p:cNvSpPr txBox="1"/>
          <p:nvPr>
            <p:ph idx="8" type="title"/>
          </p:nvPr>
        </p:nvSpPr>
        <p:spPr>
          <a:xfrm>
            <a:off x="6749255" y="3223975"/>
            <a:ext cx="1019400" cy="577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119" name="Google Shape;119;p70"/>
          <p:cNvSpPr txBox="1"/>
          <p:nvPr>
            <p:ph idx="9" type="ctrTitle"/>
          </p:nvPr>
        </p:nvSpPr>
        <p:spPr>
          <a:xfrm>
            <a:off x="723600" y="470625"/>
            <a:ext cx="2078100" cy="94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spTree>
      <p:nvGrpSpPr>
        <p:cNvPr id="120" name="Shape 120"/>
        <p:cNvGrpSpPr/>
        <p:nvPr/>
      </p:nvGrpSpPr>
      <p:grpSpPr>
        <a:xfrm>
          <a:off x="0" y="0"/>
          <a:ext cx="0" cy="0"/>
          <a:chOff x="0" y="0"/>
          <a:chExt cx="0" cy="0"/>
        </a:xfrm>
      </p:grpSpPr>
      <p:sp>
        <p:nvSpPr>
          <p:cNvPr id="121" name="Google Shape;121;p71"/>
          <p:cNvSpPr txBox="1"/>
          <p:nvPr>
            <p:ph type="title"/>
          </p:nvPr>
        </p:nvSpPr>
        <p:spPr>
          <a:xfrm>
            <a:off x="1676549" y="2123400"/>
            <a:ext cx="2847000" cy="896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B7B7B7"/>
              </a:buClr>
              <a:buSzPts val="2800"/>
              <a:buNone/>
              <a:defRPr>
                <a:solidFill>
                  <a:srgbClr val="B7B7B7"/>
                </a:solidFill>
              </a:defRPr>
            </a:lvl1pPr>
            <a:lvl2pPr lvl="1" rtl="0" algn="l">
              <a:lnSpc>
                <a:spcPct val="100000"/>
              </a:lnSpc>
              <a:spcBef>
                <a:spcPts val="0"/>
              </a:spcBef>
              <a:spcAft>
                <a:spcPts val="0"/>
              </a:spcAft>
              <a:buClr>
                <a:srgbClr val="B7B7B7"/>
              </a:buClr>
              <a:buSzPts val="2800"/>
              <a:buNone/>
              <a:defRPr>
                <a:solidFill>
                  <a:srgbClr val="B7B7B7"/>
                </a:solidFill>
              </a:defRPr>
            </a:lvl2pPr>
            <a:lvl3pPr lvl="2" rtl="0" algn="l">
              <a:lnSpc>
                <a:spcPct val="100000"/>
              </a:lnSpc>
              <a:spcBef>
                <a:spcPts val="0"/>
              </a:spcBef>
              <a:spcAft>
                <a:spcPts val="0"/>
              </a:spcAft>
              <a:buClr>
                <a:srgbClr val="B7B7B7"/>
              </a:buClr>
              <a:buSzPts val="2800"/>
              <a:buNone/>
              <a:defRPr>
                <a:solidFill>
                  <a:srgbClr val="B7B7B7"/>
                </a:solidFill>
              </a:defRPr>
            </a:lvl3pPr>
            <a:lvl4pPr lvl="3" rtl="0" algn="l">
              <a:lnSpc>
                <a:spcPct val="100000"/>
              </a:lnSpc>
              <a:spcBef>
                <a:spcPts val="0"/>
              </a:spcBef>
              <a:spcAft>
                <a:spcPts val="0"/>
              </a:spcAft>
              <a:buClr>
                <a:srgbClr val="B7B7B7"/>
              </a:buClr>
              <a:buSzPts val="2800"/>
              <a:buNone/>
              <a:defRPr>
                <a:solidFill>
                  <a:srgbClr val="B7B7B7"/>
                </a:solidFill>
              </a:defRPr>
            </a:lvl4pPr>
            <a:lvl5pPr lvl="4" rtl="0" algn="l">
              <a:lnSpc>
                <a:spcPct val="100000"/>
              </a:lnSpc>
              <a:spcBef>
                <a:spcPts val="0"/>
              </a:spcBef>
              <a:spcAft>
                <a:spcPts val="0"/>
              </a:spcAft>
              <a:buClr>
                <a:srgbClr val="B7B7B7"/>
              </a:buClr>
              <a:buSzPts val="2800"/>
              <a:buNone/>
              <a:defRPr>
                <a:solidFill>
                  <a:srgbClr val="B7B7B7"/>
                </a:solidFill>
              </a:defRPr>
            </a:lvl5pPr>
            <a:lvl6pPr lvl="5" rtl="0" algn="l">
              <a:lnSpc>
                <a:spcPct val="100000"/>
              </a:lnSpc>
              <a:spcBef>
                <a:spcPts val="0"/>
              </a:spcBef>
              <a:spcAft>
                <a:spcPts val="0"/>
              </a:spcAft>
              <a:buClr>
                <a:srgbClr val="B7B7B7"/>
              </a:buClr>
              <a:buSzPts val="2800"/>
              <a:buNone/>
              <a:defRPr>
                <a:solidFill>
                  <a:srgbClr val="B7B7B7"/>
                </a:solidFill>
              </a:defRPr>
            </a:lvl6pPr>
            <a:lvl7pPr lvl="6" rtl="0" algn="l">
              <a:lnSpc>
                <a:spcPct val="100000"/>
              </a:lnSpc>
              <a:spcBef>
                <a:spcPts val="0"/>
              </a:spcBef>
              <a:spcAft>
                <a:spcPts val="0"/>
              </a:spcAft>
              <a:buClr>
                <a:srgbClr val="B7B7B7"/>
              </a:buClr>
              <a:buSzPts val="2800"/>
              <a:buNone/>
              <a:defRPr>
                <a:solidFill>
                  <a:srgbClr val="B7B7B7"/>
                </a:solidFill>
              </a:defRPr>
            </a:lvl7pPr>
            <a:lvl8pPr lvl="7" rtl="0" algn="l">
              <a:lnSpc>
                <a:spcPct val="100000"/>
              </a:lnSpc>
              <a:spcBef>
                <a:spcPts val="0"/>
              </a:spcBef>
              <a:spcAft>
                <a:spcPts val="0"/>
              </a:spcAft>
              <a:buClr>
                <a:srgbClr val="B7B7B7"/>
              </a:buClr>
              <a:buSzPts val="2800"/>
              <a:buNone/>
              <a:defRPr>
                <a:solidFill>
                  <a:srgbClr val="B7B7B7"/>
                </a:solidFill>
              </a:defRPr>
            </a:lvl8pPr>
            <a:lvl9pPr lvl="8" rtl="0" algn="l">
              <a:lnSpc>
                <a:spcPct val="100000"/>
              </a:lnSpc>
              <a:spcBef>
                <a:spcPts val="0"/>
              </a:spcBef>
              <a:spcAft>
                <a:spcPts val="0"/>
              </a:spcAft>
              <a:buClr>
                <a:srgbClr val="B7B7B7"/>
              </a:buClr>
              <a:buSzPts val="2800"/>
              <a:buNone/>
              <a:defRPr>
                <a:solidFill>
                  <a:srgbClr val="B7B7B7"/>
                </a:solidFill>
              </a:defRPr>
            </a:lvl9pPr>
          </a:lstStyle>
          <a:p/>
        </p:txBody>
      </p:sp>
      <p:sp>
        <p:nvSpPr>
          <p:cNvPr id="122" name="Google Shape;122;p71"/>
          <p:cNvSpPr txBox="1"/>
          <p:nvPr>
            <p:ph idx="1" type="subTitle"/>
          </p:nvPr>
        </p:nvSpPr>
        <p:spPr>
          <a:xfrm flipH="1">
            <a:off x="5020872" y="1986750"/>
            <a:ext cx="2631000" cy="1170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200"/>
              <a:buNone/>
              <a:defRPr/>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sp>
        <p:nvSpPr>
          <p:cNvPr id="123" name="Google Shape;123;p71"/>
          <p:cNvSpPr txBox="1"/>
          <p:nvPr/>
        </p:nvSpPr>
        <p:spPr>
          <a:xfrm flipH="1">
            <a:off x="5020875" y="3782100"/>
            <a:ext cx="3367200" cy="47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3F3F3"/>
                </a:solidFill>
                <a:latin typeface="Open Sans"/>
                <a:ea typeface="Open Sans"/>
                <a:cs typeface="Open Sans"/>
                <a:sym typeface="Open Sans"/>
              </a:rPr>
              <a:t>CREDITS:</a:t>
            </a:r>
            <a:r>
              <a:rPr b="0" i="0" lang="en" sz="1000" u="none" cap="none" strike="noStrike">
                <a:solidFill>
                  <a:srgbClr val="F3F3F3"/>
                </a:solidFill>
                <a:latin typeface="Open Sans"/>
                <a:ea typeface="Open Sans"/>
                <a:cs typeface="Open Sans"/>
                <a:sym typeface="Open Sans"/>
              </a:rPr>
              <a:t> This presentation template was created by </a:t>
            </a:r>
            <a:r>
              <a:rPr b="1" i="0" lang="en" sz="1000" u="none" cap="none" strike="noStrike">
                <a:solidFill>
                  <a:srgbClr val="F3F3F3"/>
                </a:solidFill>
                <a:uFill>
                  <a:noFill/>
                </a:uFill>
                <a:latin typeface="Open Sans"/>
                <a:ea typeface="Open Sans"/>
                <a:cs typeface="Open Sans"/>
                <a:sym typeface="Open Sans"/>
                <a:hlinkClick r:id="rId2">
                  <a:extLst>
                    <a:ext uri="{A12FA001-AC4F-418D-AE19-62706E023703}">
                      <ahyp:hlinkClr val="tx"/>
                    </a:ext>
                  </a:extLst>
                </a:hlinkClick>
              </a:rPr>
              <a:t>Slidesgo</a:t>
            </a:r>
            <a:r>
              <a:rPr b="0" i="0" lang="en" sz="1000" u="none" cap="none" strike="noStrike">
                <a:solidFill>
                  <a:srgbClr val="F3F3F3"/>
                </a:solidFill>
                <a:latin typeface="Open Sans"/>
                <a:ea typeface="Open Sans"/>
                <a:cs typeface="Open Sans"/>
                <a:sym typeface="Open Sans"/>
              </a:rPr>
              <a:t>, including icons by </a:t>
            </a:r>
            <a:r>
              <a:rPr b="1" i="0" lang="en" sz="1000" u="none" cap="none" strike="noStrike">
                <a:solidFill>
                  <a:srgbClr val="F3F3F3"/>
                </a:solidFill>
                <a:uFill>
                  <a:noFill/>
                </a:uFill>
                <a:latin typeface="Open Sans"/>
                <a:ea typeface="Open Sans"/>
                <a:cs typeface="Open Sans"/>
                <a:sym typeface="Open Sans"/>
                <a:hlinkClick r:id="rId3">
                  <a:extLst>
                    <a:ext uri="{A12FA001-AC4F-418D-AE19-62706E023703}">
                      <ahyp:hlinkClr val="tx"/>
                    </a:ext>
                  </a:extLst>
                </a:hlinkClick>
              </a:rPr>
              <a:t>Flaticon</a:t>
            </a:r>
            <a:r>
              <a:rPr b="0" i="0" lang="en" sz="1000" u="none" cap="none" strike="noStrike">
                <a:solidFill>
                  <a:srgbClr val="F3F3F3"/>
                </a:solidFill>
                <a:latin typeface="Open Sans"/>
                <a:ea typeface="Open Sans"/>
                <a:cs typeface="Open Sans"/>
                <a:sym typeface="Open Sans"/>
              </a:rPr>
              <a:t>, and infographics &amp; images by </a:t>
            </a:r>
            <a:r>
              <a:rPr b="1" i="0" lang="en" sz="1000" u="none" cap="none" strike="noStrike">
                <a:solidFill>
                  <a:srgbClr val="F3F3F3"/>
                </a:solidFill>
                <a:uFill>
                  <a:noFill/>
                </a:uFill>
                <a:latin typeface="Open Sans"/>
                <a:ea typeface="Open Sans"/>
                <a:cs typeface="Open Sans"/>
                <a:sym typeface="Open Sans"/>
                <a:hlinkClick r:id="rId4">
                  <a:extLst>
                    <a:ext uri="{A12FA001-AC4F-418D-AE19-62706E023703}">
                      <ahyp:hlinkClr val="tx"/>
                    </a:ext>
                  </a:extLst>
                </a:hlinkClick>
              </a:rPr>
              <a:t>Freepik</a:t>
            </a:r>
            <a:endParaRPr b="1" i="0" sz="1000" u="none" cap="none" strike="noStrike">
              <a:solidFill>
                <a:srgbClr val="F3F3F3"/>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54"/>
          <p:cNvSpPr/>
          <p:nvPr/>
        </p:nvSpPr>
        <p:spPr>
          <a:xfrm>
            <a:off x="1578888" y="1536078"/>
            <a:ext cx="7618500" cy="48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 name="Google Shape;13;p54"/>
          <p:cNvSpPr txBox="1"/>
          <p:nvPr>
            <p:ph type="ctrTitle"/>
          </p:nvPr>
        </p:nvSpPr>
        <p:spPr>
          <a:xfrm>
            <a:off x="2869492" y="2202425"/>
            <a:ext cx="1170000" cy="5778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2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14" name="Google Shape;14;p54"/>
          <p:cNvSpPr txBox="1"/>
          <p:nvPr>
            <p:ph idx="1" type="subTitle"/>
          </p:nvPr>
        </p:nvSpPr>
        <p:spPr>
          <a:xfrm>
            <a:off x="2133184" y="2617473"/>
            <a:ext cx="1906500" cy="572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5" name="Google Shape;15;p54"/>
          <p:cNvSpPr txBox="1"/>
          <p:nvPr>
            <p:ph idx="2" type="title"/>
          </p:nvPr>
        </p:nvSpPr>
        <p:spPr>
          <a:xfrm>
            <a:off x="2285884" y="1624335"/>
            <a:ext cx="1753800" cy="577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5200"/>
              <a:buNone/>
              <a:defRPr sz="5200"/>
            </a:lvl1pPr>
            <a:lvl2pPr lvl="1"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16" name="Google Shape;16;p54"/>
          <p:cNvSpPr txBox="1"/>
          <p:nvPr>
            <p:ph idx="3" type="ctrTitle"/>
          </p:nvPr>
        </p:nvSpPr>
        <p:spPr>
          <a:xfrm>
            <a:off x="3965788" y="2199025"/>
            <a:ext cx="2251800" cy="5778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2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17" name="Google Shape;17;p54"/>
          <p:cNvSpPr txBox="1"/>
          <p:nvPr>
            <p:ph idx="4" type="subTitle"/>
          </p:nvPr>
        </p:nvSpPr>
        <p:spPr>
          <a:xfrm>
            <a:off x="4240888" y="2612183"/>
            <a:ext cx="1976700" cy="572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8" name="Google Shape;18;p54"/>
          <p:cNvSpPr txBox="1"/>
          <p:nvPr>
            <p:ph idx="5" type="title"/>
          </p:nvPr>
        </p:nvSpPr>
        <p:spPr>
          <a:xfrm>
            <a:off x="4483545" y="1620937"/>
            <a:ext cx="1753800" cy="577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5200"/>
              <a:buNone/>
              <a:defRPr sz="5200"/>
            </a:lvl1pPr>
            <a:lvl2pPr lvl="1"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19" name="Google Shape;19;p54"/>
          <p:cNvSpPr txBox="1"/>
          <p:nvPr>
            <p:ph idx="6" type="ctrTitle"/>
          </p:nvPr>
        </p:nvSpPr>
        <p:spPr>
          <a:xfrm>
            <a:off x="6974340" y="2199050"/>
            <a:ext cx="1444800" cy="5778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2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20" name="Google Shape;20;p54"/>
          <p:cNvSpPr txBox="1"/>
          <p:nvPr>
            <p:ph idx="7" type="subTitle"/>
          </p:nvPr>
        </p:nvSpPr>
        <p:spPr>
          <a:xfrm>
            <a:off x="6512506" y="2612198"/>
            <a:ext cx="1906500" cy="572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1" name="Google Shape;21;p54"/>
          <p:cNvSpPr txBox="1"/>
          <p:nvPr>
            <p:ph idx="8" type="title"/>
          </p:nvPr>
        </p:nvSpPr>
        <p:spPr>
          <a:xfrm>
            <a:off x="6665206" y="1620947"/>
            <a:ext cx="1753800" cy="577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5200"/>
              <a:buNone/>
              <a:defRPr sz="5200"/>
            </a:lvl1pPr>
            <a:lvl2pPr lvl="1"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22" name="Google Shape;22;p54"/>
          <p:cNvSpPr txBox="1"/>
          <p:nvPr>
            <p:ph idx="9" type="ctrTitle"/>
          </p:nvPr>
        </p:nvSpPr>
        <p:spPr>
          <a:xfrm>
            <a:off x="725626" y="3784901"/>
            <a:ext cx="11700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200"/>
              <a:buNone/>
              <a:defRPr sz="1200"/>
            </a:lvl1pPr>
            <a:lvl2pPr lvl="1" rtl="0" algn="l">
              <a:lnSpc>
                <a:spcPct val="100000"/>
              </a:lnSpc>
              <a:spcBef>
                <a:spcPts val="0"/>
              </a:spcBef>
              <a:spcAft>
                <a:spcPts val="0"/>
              </a:spcAft>
              <a:buSzPts val="1200"/>
              <a:buNone/>
              <a:defRPr sz="1200"/>
            </a:lvl2pPr>
            <a:lvl3pPr lvl="2" rtl="0" algn="l">
              <a:lnSpc>
                <a:spcPct val="100000"/>
              </a:lnSpc>
              <a:spcBef>
                <a:spcPts val="0"/>
              </a:spcBef>
              <a:spcAft>
                <a:spcPts val="0"/>
              </a:spcAft>
              <a:buSzPts val="1200"/>
              <a:buNone/>
              <a:defRPr sz="1200"/>
            </a:lvl3pPr>
            <a:lvl4pPr lvl="3" rtl="0" algn="l">
              <a:lnSpc>
                <a:spcPct val="100000"/>
              </a:lnSpc>
              <a:spcBef>
                <a:spcPts val="0"/>
              </a:spcBef>
              <a:spcAft>
                <a:spcPts val="0"/>
              </a:spcAft>
              <a:buSzPts val="12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200"/>
              <a:buNone/>
              <a:defRPr sz="1200"/>
            </a:lvl7pPr>
            <a:lvl8pPr lvl="7" rtl="0" algn="l">
              <a:lnSpc>
                <a:spcPct val="100000"/>
              </a:lnSpc>
              <a:spcBef>
                <a:spcPts val="0"/>
              </a:spcBef>
              <a:spcAft>
                <a:spcPts val="0"/>
              </a:spcAft>
              <a:buSzPts val="1200"/>
              <a:buNone/>
              <a:defRPr sz="1200"/>
            </a:lvl8pPr>
            <a:lvl9pPr lvl="8" rtl="0" algn="l">
              <a:lnSpc>
                <a:spcPct val="100000"/>
              </a:lnSpc>
              <a:spcBef>
                <a:spcPts val="0"/>
              </a:spcBef>
              <a:spcAft>
                <a:spcPts val="0"/>
              </a:spcAft>
              <a:buSzPts val="1200"/>
              <a:buNone/>
              <a:defRPr sz="1200"/>
            </a:lvl9pPr>
          </a:lstStyle>
          <a:p/>
        </p:txBody>
      </p:sp>
      <p:sp>
        <p:nvSpPr>
          <p:cNvPr id="23" name="Google Shape;23;p54"/>
          <p:cNvSpPr txBox="1"/>
          <p:nvPr>
            <p:ph idx="13" type="subTitle"/>
          </p:nvPr>
        </p:nvSpPr>
        <p:spPr>
          <a:xfrm>
            <a:off x="725625" y="4199959"/>
            <a:ext cx="1906500" cy="57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24" name="Google Shape;24;p54"/>
          <p:cNvSpPr txBox="1"/>
          <p:nvPr>
            <p:ph idx="14"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5" name="Google Shape;25;p54"/>
          <p:cNvSpPr txBox="1"/>
          <p:nvPr>
            <p:ph idx="15" type="ctrTitle"/>
          </p:nvPr>
        </p:nvSpPr>
        <p:spPr>
          <a:xfrm>
            <a:off x="2870600" y="3781501"/>
            <a:ext cx="11286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200"/>
              <a:buNone/>
              <a:defRPr sz="1200"/>
            </a:lvl1pPr>
            <a:lvl2pPr lvl="1" rtl="0" algn="l">
              <a:lnSpc>
                <a:spcPct val="100000"/>
              </a:lnSpc>
              <a:spcBef>
                <a:spcPts val="0"/>
              </a:spcBef>
              <a:spcAft>
                <a:spcPts val="0"/>
              </a:spcAft>
              <a:buSzPts val="1200"/>
              <a:buNone/>
              <a:defRPr sz="1200"/>
            </a:lvl2pPr>
            <a:lvl3pPr lvl="2" rtl="0" algn="l">
              <a:lnSpc>
                <a:spcPct val="100000"/>
              </a:lnSpc>
              <a:spcBef>
                <a:spcPts val="0"/>
              </a:spcBef>
              <a:spcAft>
                <a:spcPts val="0"/>
              </a:spcAft>
              <a:buSzPts val="1200"/>
              <a:buNone/>
              <a:defRPr sz="1200"/>
            </a:lvl3pPr>
            <a:lvl4pPr lvl="3" rtl="0" algn="l">
              <a:lnSpc>
                <a:spcPct val="100000"/>
              </a:lnSpc>
              <a:spcBef>
                <a:spcPts val="0"/>
              </a:spcBef>
              <a:spcAft>
                <a:spcPts val="0"/>
              </a:spcAft>
              <a:buSzPts val="12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200"/>
              <a:buNone/>
              <a:defRPr sz="1200"/>
            </a:lvl7pPr>
            <a:lvl8pPr lvl="7" rtl="0" algn="l">
              <a:lnSpc>
                <a:spcPct val="100000"/>
              </a:lnSpc>
              <a:spcBef>
                <a:spcPts val="0"/>
              </a:spcBef>
              <a:spcAft>
                <a:spcPts val="0"/>
              </a:spcAft>
              <a:buSzPts val="1200"/>
              <a:buNone/>
              <a:defRPr sz="1200"/>
            </a:lvl8pPr>
            <a:lvl9pPr lvl="8" rtl="0" algn="l">
              <a:lnSpc>
                <a:spcPct val="100000"/>
              </a:lnSpc>
              <a:spcBef>
                <a:spcPts val="0"/>
              </a:spcBef>
              <a:spcAft>
                <a:spcPts val="0"/>
              </a:spcAft>
              <a:buSzPts val="1200"/>
              <a:buNone/>
              <a:defRPr sz="1200"/>
            </a:lvl9pPr>
          </a:lstStyle>
          <a:p/>
        </p:txBody>
      </p:sp>
      <p:sp>
        <p:nvSpPr>
          <p:cNvPr id="26" name="Google Shape;26;p54"/>
          <p:cNvSpPr txBox="1"/>
          <p:nvPr>
            <p:ph idx="16" type="subTitle"/>
          </p:nvPr>
        </p:nvSpPr>
        <p:spPr>
          <a:xfrm>
            <a:off x="2870596" y="4194668"/>
            <a:ext cx="1976700" cy="57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27" name="Google Shape;27;p54"/>
          <p:cNvSpPr txBox="1"/>
          <p:nvPr>
            <p:ph idx="17"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8" name="Google Shape;28;p54"/>
          <p:cNvSpPr txBox="1"/>
          <p:nvPr>
            <p:ph idx="18" type="ctrTitle"/>
          </p:nvPr>
        </p:nvSpPr>
        <p:spPr>
          <a:xfrm>
            <a:off x="5015575" y="3781526"/>
            <a:ext cx="9165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200"/>
              <a:buNone/>
              <a:defRPr sz="1200"/>
            </a:lvl1pPr>
            <a:lvl2pPr lvl="1" rtl="0" algn="l">
              <a:lnSpc>
                <a:spcPct val="100000"/>
              </a:lnSpc>
              <a:spcBef>
                <a:spcPts val="0"/>
              </a:spcBef>
              <a:spcAft>
                <a:spcPts val="0"/>
              </a:spcAft>
              <a:buSzPts val="1200"/>
              <a:buNone/>
              <a:defRPr sz="1200"/>
            </a:lvl2pPr>
            <a:lvl3pPr lvl="2" rtl="0" algn="l">
              <a:lnSpc>
                <a:spcPct val="100000"/>
              </a:lnSpc>
              <a:spcBef>
                <a:spcPts val="0"/>
              </a:spcBef>
              <a:spcAft>
                <a:spcPts val="0"/>
              </a:spcAft>
              <a:buSzPts val="1200"/>
              <a:buNone/>
              <a:defRPr sz="1200"/>
            </a:lvl3pPr>
            <a:lvl4pPr lvl="3" rtl="0" algn="l">
              <a:lnSpc>
                <a:spcPct val="100000"/>
              </a:lnSpc>
              <a:spcBef>
                <a:spcPts val="0"/>
              </a:spcBef>
              <a:spcAft>
                <a:spcPts val="0"/>
              </a:spcAft>
              <a:buSzPts val="12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200"/>
              <a:buNone/>
              <a:defRPr sz="1200"/>
            </a:lvl7pPr>
            <a:lvl8pPr lvl="7" rtl="0" algn="l">
              <a:lnSpc>
                <a:spcPct val="100000"/>
              </a:lnSpc>
              <a:spcBef>
                <a:spcPts val="0"/>
              </a:spcBef>
              <a:spcAft>
                <a:spcPts val="0"/>
              </a:spcAft>
              <a:buSzPts val="1200"/>
              <a:buNone/>
              <a:defRPr sz="1200"/>
            </a:lvl8pPr>
            <a:lvl9pPr lvl="8" rtl="0" algn="l">
              <a:lnSpc>
                <a:spcPct val="100000"/>
              </a:lnSpc>
              <a:spcBef>
                <a:spcPts val="0"/>
              </a:spcBef>
              <a:spcAft>
                <a:spcPts val="0"/>
              </a:spcAft>
              <a:buSzPts val="1200"/>
              <a:buNone/>
              <a:defRPr sz="1200"/>
            </a:lvl9pPr>
          </a:lstStyle>
          <a:p/>
        </p:txBody>
      </p:sp>
      <p:sp>
        <p:nvSpPr>
          <p:cNvPr id="29" name="Google Shape;29;p54"/>
          <p:cNvSpPr txBox="1"/>
          <p:nvPr>
            <p:ph idx="19" type="subTitle"/>
          </p:nvPr>
        </p:nvSpPr>
        <p:spPr>
          <a:xfrm>
            <a:off x="5015575" y="4194684"/>
            <a:ext cx="1906500" cy="57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30" name="Google Shape;30;p54"/>
          <p:cNvSpPr txBox="1"/>
          <p:nvPr>
            <p:ph idx="20" type="title"/>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1" name="Google Shape;31;p54"/>
          <p:cNvSpPr/>
          <p:nvPr/>
        </p:nvSpPr>
        <p:spPr>
          <a:xfrm>
            <a:off x="737900" y="547725"/>
            <a:ext cx="749700" cy="48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 name="Google Shape;32;p54"/>
          <p:cNvSpPr txBox="1"/>
          <p:nvPr>
            <p:ph idx="21"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33" name="Google Shape;33;p54"/>
          <p:cNvSpPr/>
          <p:nvPr/>
        </p:nvSpPr>
        <p:spPr>
          <a:xfrm>
            <a:off x="-99062" y="3110610"/>
            <a:ext cx="7618500" cy="48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24" name="Shape 124"/>
        <p:cNvGrpSpPr/>
        <p:nvPr/>
      </p:nvGrpSpPr>
      <p:grpSpPr>
        <a:xfrm>
          <a:off x="0" y="0"/>
          <a:ext cx="0" cy="0"/>
          <a:chOff x="0" y="0"/>
          <a:chExt cx="0" cy="0"/>
        </a:xfrm>
      </p:grpSpPr>
      <p:sp>
        <p:nvSpPr>
          <p:cNvPr id="125" name="Google Shape;125;p72"/>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a:lvl1pPr>
            <a:lvl2pPr indent="-304800" lvl="1" marL="914400" rtl="0" algn="l">
              <a:lnSpc>
                <a:spcPct val="115000"/>
              </a:lnSpc>
              <a:spcBef>
                <a:spcPts val="1600"/>
              </a:spcBef>
              <a:spcAft>
                <a:spcPts val="0"/>
              </a:spcAft>
              <a:buSzPts val="1200"/>
              <a:buChar char="○"/>
              <a:defRPr/>
            </a:lvl2pPr>
            <a:lvl3pPr indent="-304800" lvl="2" marL="1371600" rtl="0" algn="l">
              <a:lnSpc>
                <a:spcPct val="115000"/>
              </a:lnSpc>
              <a:spcBef>
                <a:spcPts val="1600"/>
              </a:spcBef>
              <a:spcAft>
                <a:spcPts val="0"/>
              </a:spcAft>
              <a:buSzPts val="12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6" name="Google Shape;126;p72"/>
          <p:cNvSpPr txBox="1"/>
          <p:nvPr>
            <p:ph type="ctrTitle"/>
          </p:nvPr>
        </p:nvSpPr>
        <p:spPr>
          <a:xfrm>
            <a:off x="723600" y="470625"/>
            <a:ext cx="2078100" cy="94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127" name="Shape 127"/>
        <p:cNvGrpSpPr/>
        <p:nvPr/>
      </p:nvGrpSpPr>
      <p:grpSpPr>
        <a:xfrm>
          <a:off x="0" y="0"/>
          <a:ext cx="0" cy="0"/>
          <a:chOff x="0" y="0"/>
          <a:chExt cx="0" cy="0"/>
        </a:xfrm>
      </p:grpSpPr>
      <p:sp>
        <p:nvSpPr>
          <p:cNvPr id="128" name="Google Shape;128;p73"/>
          <p:cNvSpPr txBox="1"/>
          <p:nvPr>
            <p:ph idx="1" type="body"/>
          </p:nvPr>
        </p:nvSpPr>
        <p:spPr>
          <a:xfrm>
            <a:off x="642050" y="1830000"/>
            <a:ext cx="5308200" cy="14760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a:lvl1pPr>
            <a:lvl2pPr indent="-304800" lvl="1" marL="914400" rtl="0" algn="l">
              <a:lnSpc>
                <a:spcPct val="115000"/>
              </a:lnSpc>
              <a:spcBef>
                <a:spcPts val="1600"/>
              </a:spcBef>
              <a:spcAft>
                <a:spcPts val="0"/>
              </a:spcAft>
              <a:buSzPts val="1200"/>
              <a:buChar char="○"/>
              <a:defRPr/>
            </a:lvl2pPr>
            <a:lvl3pPr indent="-304800" lvl="2" marL="1371600" rtl="0" algn="l">
              <a:lnSpc>
                <a:spcPct val="115000"/>
              </a:lnSpc>
              <a:spcBef>
                <a:spcPts val="1600"/>
              </a:spcBef>
              <a:spcAft>
                <a:spcPts val="0"/>
              </a:spcAft>
              <a:buSzPts val="12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29" name="Google Shape;129;p73"/>
          <p:cNvSpPr txBox="1"/>
          <p:nvPr>
            <p:ph idx="2" type="subTitle"/>
          </p:nvPr>
        </p:nvSpPr>
        <p:spPr>
          <a:xfrm>
            <a:off x="723600" y="991050"/>
            <a:ext cx="36558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200"/>
              <a:buNone/>
              <a:defRPr/>
            </a:lvl1pPr>
            <a:lvl2pPr lvl="1" rtl="0" algn="l">
              <a:lnSpc>
                <a:spcPct val="115000"/>
              </a:lnSpc>
              <a:spcBef>
                <a:spcPts val="1600"/>
              </a:spcBef>
              <a:spcAft>
                <a:spcPts val="0"/>
              </a:spcAft>
              <a:buSzPts val="1200"/>
              <a:buNone/>
              <a:defRPr>
                <a:latin typeface="Open Sans"/>
                <a:ea typeface="Open Sans"/>
                <a:cs typeface="Open Sans"/>
                <a:sym typeface="Open Sans"/>
              </a:defRPr>
            </a:lvl2pPr>
            <a:lvl3pPr lvl="2" rtl="0" algn="l">
              <a:lnSpc>
                <a:spcPct val="115000"/>
              </a:lnSpc>
              <a:spcBef>
                <a:spcPts val="1600"/>
              </a:spcBef>
              <a:spcAft>
                <a:spcPts val="0"/>
              </a:spcAft>
              <a:buSzPts val="1200"/>
              <a:buNone/>
              <a:defRPr>
                <a:latin typeface="Open Sans"/>
                <a:ea typeface="Open Sans"/>
                <a:cs typeface="Open Sans"/>
                <a:sym typeface="Open Sans"/>
              </a:defRPr>
            </a:lvl3pPr>
            <a:lvl4pPr lvl="3" rtl="0" algn="l">
              <a:lnSpc>
                <a:spcPct val="115000"/>
              </a:lnSpc>
              <a:spcBef>
                <a:spcPts val="1600"/>
              </a:spcBef>
              <a:spcAft>
                <a:spcPts val="0"/>
              </a:spcAft>
              <a:buSzPts val="1200"/>
              <a:buNone/>
              <a:defRPr>
                <a:latin typeface="Open Sans"/>
                <a:ea typeface="Open Sans"/>
                <a:cs typeface="Open Sans"/>
                <a:sym typeface="Open Sans"/>
              </a:defRPr>
            </a:lvl4pPr>
            <a:lvl5pPr lvl="4" rtl="0" algn="l">
              <a:lnSpc>
                <a:spcPct val="115000"/>
              </a:lnSpc>
              <a:spcBef>
                <a:spcPts val="1600"/>
              </a:spcBef>
              <a:spcAft>
                <a:spcPts val="0"/>
              </a:spcAft>
              <a:buSzPts val="1200"/>
              <a:buNone/>
              <a:defRPr>
                <a:latin typeface="Open Sans"/>
                <a:ea typeface="Open Sans"/>
                <a:cs typeface="Open Sans"/>
                <a:sym typeface="Open Sans"/>
              </a:defRPr>
            </a:lvl5pPr>
            <a:lvl6pPr lvl="5" rtl="0" algn="l">
              <a:lnSpc>
                <a:spcPct val="115000"/>
              </a:lnSpc>
              <a:spcBef>
                <a:spcPts val="1600"/>
              </a:spcBef>
              <a:spcAft>
                <a:spcPts val="0"/>
              </a:spcAft>
              <a:buSzPts val="1200"/>
              <a:buNone/>
              <a:defRPr>
                <a:latin typeface="Open Sans"/>
                <a:ea typeface="Open Sans"/>
                <a:cs typeface="Open Sans"/>
                <a:sym typeface="Open Sans"/>
              </a:defRPr>
            </a:lvl6pPr>
            <a:lvl7pPr lvl="6" rtl="0" algn="l">
              <a:lnSpc>
                <a:spcPct val="115000"/>
              </a:lnSpc>
              <a:spcBef>
                <a:spcPts val="1600"/>
              </a:spcBef>
              <a:spcAft>
                <a:spcPts val="0"/>
              </a:spcAft>
              <a:buSzPts val="1200"/>
              <a:buNone/>
              <a:defRPr>
                <a:latin typeface="Open Sans"/>
                <a:ea typeface="Open Sans"/>
                <a:cs typeface="Open Sans"/>
                <a:sym typeface="Open Sans"/>
              </a:defRPr>
            </a:lvl7pPr>
            <a:lvl8pPr lvl="7" rtl="0" algn="l">
              <a:lnSpc>
                <a:spcPct val="115000"/>
              </a:lnSpc>
              <a:spcBef>
                <a:spcPts val="1600"/>
              </a:spcBef>
              <a:spcAft>
                <a:spcPts val="0"/>
              </a:spcAft>
              <a:buSzPts val="1200"/>
              <a:buNone/>
              <a:defRPr>
                <a:latin typeface="Open Sans"/>
                <a:ea typeface="Open Sans"/>
                <a:cs typeface="Open Sans"/>
                <a:sym typeface="Open Sans"/>
              </a:defRPr>
            </a:lvl8pPr>
            <a:lvl9pPr lvl="8" rtl="0" algn="l">
              <a:lnSpc>
                <a:spcPct val="115000"/>
              </a:lnSpc>
              <a:spcBef>
                <a:spcPts val="1600"/>
              </a:spcBef>
              <a:spcAft>
                <a:spcPts val="1600"/>
              </a:spcAft>
              <a:buSzPts val="1200"/>
              <a:buNone/>
              <a:defRPr>
                <a:latin typeface="Open Sans"/>
                <a:ea typeface="Open Sans"/>
                <a:cs typeface="Open Sans"/>
                <a:sym typeface="Open Sans"/>
              </a:defRPr>
            </a:lvl9pPr>
          </a:lstStyle>
          <a:p/>
        </p:txBody>
      </p:sp>
      <p:sp>
        <p:nvSpPr>
          <p:cNvPr id="130" name="Google Shape;130;p73"/>
          <p:cNvSpPr txBox="1"/>
          <p:nvPr>
            <p:ph type="ctrTitle"/>
          </p:nvPr>
        </p:nvSpPr>
        <p:spPr>
          <a:xfrm>
            <a:off x="723600" y="470625"/>
            <a:ext cx="2078100" cy="94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6">
    <p:spTree>
      <p:nvGrpSpPr>
        <p:cNvPr id="131" name="Shape 13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7">
    <p:bg>
      <p:bgPr>
        <a:solidFill>
          <a:schemeClr val="lt1"/>
        </a:solidFill>
      </p:bgPr>
    </p:bg>
    <p:spTree>
      <p:nvGrpSpPr>
        <p:cNvPr id="132" name="Shape 13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6_1_1_2">
    <p:spTree>
      <p:nvGrpSpPr>
        <p:cNvPr id="133" name="Shape 133"/>
        <p:cNvGrpSpPr/>
        <p:nvPr/>
      </p:nvGrpSpPr>
      <p:grpSpPr>
        <a:xfrm>
          <a:off x="0" y="0"/>
          <a:ext cx="0" cy="0"/>
          <a:chOff x="0" y="0"/>
          <a:chExt cx="0" cy="0"/>
        </a:xfrm>
      </p:grpSpPr>
      <p:sp>
        <p:nvSpPr>
          <p:cNvPr id="134" name="Google Shape;134;g1ae6eb755b4_2_224"/>
          <p:cNvSpPr txBox="1"/>
          <p:nvPr>
            <p:ph type="ctrTitle"/>
          </p:nvPr>
        </p:nvSpPr>
        <p:spPr>
          <a:xfrm>
            <a:off x="723600" y="470625"/>
            <a:ext cx="1497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spTree>
      <p:nvGrpSpPr>
        <p:cNvPr id="34" name="Shape 34"/>
        <p:cNvGrpSpPr/>
        <p:nvPr/>
      </p:nvGrpSpPr>
      <p:grpSpPr>
        <a:xfrm>
          <a:off x="0" y="0"/>
          <a:ext cx="0" cy="0"/>
          <a:chOff x="0" y="0"/>
          <a:chExt cx="0" cy="0"/>
        </a:xfrm>
      </p:grpSpPr>
      <p:sp>
        <p:nvSpPr>
          <p:cNvPr id="35" name="Google Shape;35;p55"/>
          <p:cNvSpPr txBox="1"/>
          <p:nvPr>
            <p:ph type="title"/>
          </p:nvPr>
        </p:nvSpPr>
        <p:spPr>
          <a:xfrm flipH="1">
            <a:off x="4804872" y="2123400"/>
            <a:ext cx="2847000" cy="89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B7B7B7"/>
              </a:buClr>
              <a:buSzPts val="2800"/>
              <a:buNone/>
              <a:defRPr>
                <a:solidFill>
                  <a:srgbClr val="B7B7B7"/>
                </a:solidFill>
              </a:defRPr>
            </a:lvl1pPr>
            <a:lvl2pPr lvl="1" rtl="0" algn="l">
              <a:lnSpc>
                <a:spcPct val="100000"/>
              </a:lnSpc>
              <a:spcBef>
                <a:spcPts val="0"/>
              </a:spcBef>
              <a:spcAft>
                <a:spcPts val="0"/>
              </a:spcAft>
              <a:buClr>
                <a:srgbClr val="B7B7B7"/>
              </a:buClr>
              <a:buSzPts val="2800"/>
              <a:buNone/>
              <a:defRPr>
                <a:solidFill>
                  <a:srgbClr val="B7B7B7"/>
                </a:solidFill>
              </a:defRPr>
            </a:lvl2pPr>
            <a:lvl3pPr lvl="2" rtl="0" algn="l">
              <a:lnSpc>
                <a:spcPct val="100000"/>
              </a:lnSpc>
              <a:spcBef>
                <a:spcPts val="0"/>
              </a:spcBef>
              <a:spcAft>
                <a:spcPts val="0"/>
              </a:spcAft>
              <a:buClr>
                <a:srgbClr val="B7B7B7"/>
              </a:buClr>
              <a:buSzPts val="2800"/>
              <a:buNone/>
              <a:defRPr>
                <a:solidFill>
                  <a:srgbClr val="B7B7B7"/>
                </a:solidFill>
              </a:defRPr>
            </a:lvl3pPr>
            <a:lvl4pPr lvl="3" rtl="0" algn="l">
              <a:lnSpc>
                <a:spcPct val="100000"/>
              </a:lnSpc>
              <a:spcBef>
                <a:spcPts val="0"/>
              </a:spcBef>
              <a:spcAft>
                <a:spcPts val="0"/>
              </a:spcAft>
              <a:buClr>
                <a:srgbClr val="B7B7B7"/>
              </a:buClr>
              <a:buSzPts val="2800"/>
              <a:buNone/>
              <a:defRPr>
                <a:solidFill>
                  <a:srgbClr val="B7B7B7"/>
                </a:solidFill>
              </a:defRPr>
            </a:lvl4pPr>
            <a:lvl5pPr lvl="4" rtl="0" algn="l">
              <a:lnSpc>
                <a:spcPct val="100000"/>
              </a:lnSpc>
              <a:spcBef>
                <a:spcPts val="0"/>
              </a:spcBef>
              <a:spcAft>
                <a:spcPts val="0"/>
              </a:spcAft>
              <a:buClr>
                <a:srgbClr val="B7B7B7"/>
              </a:buClr>
              <a:buSzPts val="2800"/>
              <a:buNone/>
              <a:defRPr>
                <a:solidFill>
                  <a:srgbClr val="B7B7B7"/>
                </a:solidFill>
              </a:defRPr>
            </a:lvl5pPr>
            <a:lvl6pPr lvl="5" rtl="0" algn="l">
              <a:lnSpc>
                <a:spcPct val="100000"/>
              </a:lnSpc>
              <a:spcBef>
                <a:spcPts val="0"/>
              </a:spcBef>
              <a:spcAft>
                <a:spcPts val="0"/>
              </a:spcAft>
              <a:buClr>
                <a:srgbClr val="B7B7B7"/>
              </a:buClr>
              <a:buSzPts val="2800"/>
              <a:buNone/>
              <a:defRPr>
                <a:solidFill>
                  <a:srgbClr val="B7B7B7"/>
                </a:solidFill>
              </a:defRPr>
            </a:lvl6pPr>
            <a:lvl7pPr lvl="6" rtl="0" algn="l">
              <a:lnSpc>
                <a:spcPct val="100000"/>
              </a:lnSpc>
              <a:spcBef>
                <a:spcPts val="0"/>
              </a:spcBef>
              <a:spcAft>
                <a:spcPts val="0"/>
              </a:spcAft>
              <a:buClr>
                <a:srgbClr val="B7B7B7"/>
              </a:buClr>
              <a:buSzPts val="2800"/>
              <a:buNone/>
              <a:defRPr>
                <a:solidFill>
                  <a:srgbClr val="B7B7B7"/>
                </a:solidFill>
              </a:defRPr>
            </a:lvl7pPr>
            <a:lvl8pPr lvl="7" rtl="0" algn="l">
              <a:lnSpc>
                <a:spcPct val="100000"/>
              </a:lnSpc>
              <a:spcBef>
                <a:spcPts val="0"/>
              </a:spcBef>
              <a:spcAft>
                <a:spcPts val="0"/>
              </a:spcAft>
              <a:buClr>
                <a:srgbClr val="B7B7B7"/>
              </a:buClr>
              <a:buSzPts val="2800"/>
              <a:buNone/>
              <a:defRPr>
                <a:solidFill>
                  <a:srgbClr val="B7B7B7"/>
                </a:solidFill>
              </a:defRPr>
            </a:lvl8pPr>
            <a:lvl9pPr lvl="8" rtl="0" algn="l">
              <a:lnSpc>
                <a:spcPct val="100000"/>
              </a:lnSpc>
              <a:spcBef>
                <a:spcPts val="0"/>
              </a:spcBef>
              <a:spcAft>
                <a:spcPts val="0"/>
              </a:spcAft>
              <a:buClr>
                <a:srgbClr val="B7B7B7"/>
              </a:buClr>
              <a:buSzPts val="2800"/>
              <a:buNone/>
              <a:defRPr>
                <a:solidFill>
                  <a:srgbClr val="B7B7B7"/>
                </a:solidFill>
              </a:defRPr>
            </a:lvl9pPr>
          </a:lstStyle>
          <a:p/>
        </p:txBody>
      </p:sp>
      <p:sp>
        <p:nvSpPr>
          <p:cNvPr id="36" name="Google Shape;36;p55"/>
          <p:cNvSpPr txBox="1"/>
          <p:nvPr>
            <p:ph idx="1" type="subTitle"/>
          </p:nvPr>
        </p:nvSpPr>
        <p:spPr>
          <a:xfrm>
            <a:off x="2178957" y="2185251"/>
            <a:ext cx="1995900" cy="1170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4">
    <p:spTree>
      <p:nvGrpSpPr>
        <p:cNvPr id="37" name="Shape 37"/>
        <p:cNvGrpSpPr/>
        <p:nvPr/>
      </p:nvGrpSpPr>
      <p:grpSpPr>
        <a:xfrm>
          <a:off x="0" y="0"/>
          <a:ext cx="0" cy="0"/>
          <a:chOff x="0" y="0"/>
          <a:chExt cx="0" cy="0"/>
        </a:xfrm>
      </p:grpSpPr>
      <p:sp>
        <p:nvSpPr>
          <p:cNvPr id="38" name="Google Shape;38;p56"/>
          <p:cNvSpPr txBox="1"/>
          <p:nvPr>
            <p:ph type="ctrTitle"/>
          </p:nvPr>
        </p:nvSpPr>
        <p:spPr>
          <a:xfrm>
            <a:off x="3870900" y="376498"/>
            <a:ext cx="3867300" cy="20541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39" name="Google Shape;39;p56"/>
          <p:cNvSpPr txBox="1"/>
          <p:nvPr>
            <p:ph idx="1" type="subTitle"/>
          </p:nvPr>
        </p:nvSpPr>
        <p:spPr>
          <a:xfrm>
            <a:off x="4754950" y="2314225"/>
            <a:ext cx="2983200" cy="1784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1">
  <p:cSld name="CUSTOM_7_2">
    <p:spTree>
      <p:nvGrpSpPr>
        <p:cNvPr id="40" name="Shape 40"/>
        <p:cNvGrpSpPr/>
        <p:nvPr/>
      </p:nvGrpSpPr>
      <p:grpSpPr>
        <a:xfrm>
          <a:off x="0" y="0"/>
          <a:ext cx="0" cy="0"/>
          <a:chOff x="0" y="0"/>
          <a:chExt cx="0" cy="0"/>
        </a:xfrm>
      </p:grpSpPr>
      <p:sp>
        <p:nvSpPr>
          <p:cNvPr id="41" name="Google Shape;41;p57"/>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CCCCCC"/>
              </a:buClr>
              <a:buSzPts val="3600"/>
              <a:buNone/>
              <a:defRPr sz="3600">
                <a:solidFill>
                  <a:srgbClr val="CCCCCC"/>
                </a:solidFill>
              </a:defRPr>
            </a:lvl1pPr>
            <a:lvl2pPr lvl="1" rtl="0" algn="l">
              <a:lnSpc>
                <a:spcPct val="100000"/>
              </a:lnSpc>
              <a:spcBef>
                <a:spcPts val="0"/>
              </a:spcBef>
              <a:spcAft>
                <a:spcPts val="0"/>
              </a:spcAft>
              <a:buClr>
                <a:srgbClr val="CCCCCC"/>
              </a:buClr>
              <a:buSzPts val="6500"/>
              <a:buNone/>
              <a:defRPr sz="6500">
                <a:solidFill>
                  <a:srgbClr val="CCCCCC"/>
                </a:solidFill>
              </a:defRPr>
            </a:lvl2pPr>
            <a:lvl3pPr lvl="2" rtl="0" algn="l">
              <a:lnSpc>
                <a:spcPct val="100000"/>
              </a:lnSpc>
              <a:spcBef>
                <a:spcPts val="0"/>
              </a:spcBef>
              <a:spcAft>
                <a:spcPts val="0"/>
              </a:spcAft>
              <a:buClr>
                <a:srgbClr val="CCCCCC"/>
              </a:buClr>
              <a:buSzPts val="6500"/>
              <a:buNone/>
              <a:defRPr sz="6500">
                <a:solidFill>
                  <a:srgbClr val="CCCCCC"/>
                </a:solidFill>
              </a:defRPr>
            </a:lvl3pPr>
            <a:lvl4pPr lvl="3" rtl="0" algn="l">
              <a:lnSpc>
                <a:spcPct val="100000"/>
              </a:lnSpc>
              <a:spcBef>
                <a:spcPts val="0"/>
              </a:spcBef>
              <a:spcAft>
                <a:spcPts val="0"/>
              </a:spcAft>
              <a:buClr>
                <a:srgbClr val="CCCCCC"/>
              </a:buClr>
              <a:buSzPts val="6500"/>
              <a:buNone/>
              <a:defRPr sz="6500">
                <a:solidFill>
                  <a:srgbClr val="CCCCCC"/>
                </a:solidFill>
              </a:defRPr>
            </a:lvl4pPr>
            <a:lvl5pPr lvl="4" rtl="0" algn="l">
              <a:lnSpc>
                <a:spcPct val="100000"/>
              </a:lnSpc>
              <a:spcBef>
                <a:spcPts val="0"/>
              </a:spcBef>
              <a:spcAft>
                <a:spcPts val="0"/>
              </a:spcAft>
              <a:buClr>
                <a:srgbClr val="CCCCCC"/>
              </a:buClr>
              <a:buSzPts val="6500"/>
              <a:buNone/>
              <a:defRPr sz="6500">
                <a:solidFill>
                  <a:srgbClr val="CCCCCC"/>
                </a:solidFill>
              </a:defRPr>
            </a:lvl5pPr>
            <a:lvl6pPr lvl="5" rtl="0" algn="l">
              <a:lnSpc>
                <a:spcPct val="100000"/>
              </a:lnSpc>
              <a:spcBef>
                <a:spcPts val="0"/>
              </a:spcBef>
              <a:spcAft>
                <a:spcPts val="0"/>
              </a:spcAft>
              <a:buClr>
                <a:srgbClr val="CCCCCC"/>
              </a:buClr>
              <a:buSzPts val="6500"/>
              <a:buNone/>
              <a:defRPr sz="6500">
                <a:solidFill>
                  <a:srgbClr val="CCCCCC"/>
                </a:solidFill>
              </a:defRPr>
            </a:lvl6pPr>
            <a:lvl7pPr lvl="6" rtl="0" algn="l">
              <a:lnSpc>
                <a:spcPct val="100000"/>
              </a:lnSpc>
              <a:spcBef>
                <a:spcPts val="0"/>
              </a:spcBef>
              <a:spcAft>
                <a:spcPts val="0"/>
              </a:spcAft>
              <a:buClr>
                <a:srgbClr val="CCCCCC"/>
              </a:buClr>
              <a:buSzPts val="6500"/>
              <a:buNone/>
              <a:defRPr sz="6500">
                <a:solidFill>
                  <a:srgbClr val="CCCCCC"/>
                </a:solidFill>
              </a:defRPr>
            </a:lvl7pPr>
            <a:lvl8pPr lvl="7" rtl="0" algn="l">
              <a:lnSpc>
                <a:spcPct val="100000"/>
              </a:lnSpc>
              <a:spcBef>
                <a:spcPts val="0"/>
              </a:spcBef>
              <a:spcAft>
                <a:spcPts val="0"/>
              </a:spcAft>
              <a:buClr>
                <a:srgbClr val="CCCCCC"/>
              </a:buClr>
              <a:buSzPts val="6500"/>
              <a:buNone/>
              <a:defRPr sz="6500">
                <a:solidFill>
                  <a:srgbClr val="CCCCCC"/>
                </a:solidFill>
              </a:defRPr>
            </a:lvl8pPr>
            <a:lvl9pPr lvl="8" rtl="0" algn="l">
              <a:lnSpc>
                <a:spcPct val="100000"/>
              </a:lnSpc>
              <a:spcBef>
                <a:spcPts val="0"/>
              </a:spcBef>
              <a:spcAft>
                <a:spcPts val="0"/>
              </a:spcAft>
              <a:buClr>
                <a:srgbClr val="CCCCCC"/>
              </a:buClr>
              <a:buSzPts val="6500"/>
              <a:buNone/>
              <a:defRPr sz="6500">
                <a:solidFill>
                  <a:srgbClr val="CCCCCC"/>
                </a:solidFill>
              </a:defRPr>
            </a:lvl9pPr>
          </a:lstStyle>
          <a:p/>
        </p:txBody>
      </p:sp>
      <p:sp>
        <p:nvSpPr>
          <p:cNvPr id="42" name="Google Shape;42;p57"/>
          <p:cNvSpPr txBox="1"/>
          <p:nvPr>
            <p:ph idx="2" type="title"/>
          </p:nvPr>
        </p:nvSpPr>
        <p:spPr>
          <a:xfrm flipH="1">
            <a:off x="-746050" y="2419325"/>
            <a:ext cx="4488300" cy="162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CCCCCC"/>
              </a:buClr>
              <a:buSzPts val="16000"/>
              <a:buNone/>
              <a:defRPr sz="16000">
                <a:solidFill>
                  <a:srgbClr val="CCCCCC"/>
                </a:solidFill>
              </a:defRPr>
            </a:lvl1pPr>
            <a:lvl2pPr lvl="1"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p:txBody>
      </p:sp>
      <p:sp>
        <p:nvSpPr>
          <p:cNvPr id="43" name="Google Shape;43;p57"/>
          <p:cNvSpPr/>
          <p:nvPr/>
        </p:nvSpPr>
        <p:spPr>
          <a:xfrm>
            <a:off x="25224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subtitle">
  <p:cSld name="CUSTOM_15">
    <p:spTree>
      <p:nvGrpSpPr>
        <p:cNvPr id="44" name="Shape 44"/>
        <p:cNvGrpSpPr/>
        <p:nvPr/>
      </p:nvGrpSpPr>
      <p:grpSpPr>
        <a:xfrm>
          <a:off x="0" y="0"/>
          <a:ext cx="0" cy="0"/>
          <a:chOff x="0" y="0"/>
          <a:chExt cx="0" cy="0"/>
        </a:xfrm>
      </p:grpSpPr>
      <p:sp>
        <p:nvSpPr>
          <p:cNvPr id="45" name="Google Shape;45;p58"/>
          <p:cNvSpPr txBox="1"/>
          <p:nvPr>
            <p:ph idx="1" type="subTitle"/>
          </p:nvPr>
        </p:nvSpPr>
        <p:spPr>
          <a:xfrm>
            <a:off x="3531568" y="3311625"/>
            <a:ext cx="4981800" cy="36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CCCCCC"/>
              </a:buClr>
              <a:buSzPts val="1000"/>
              <a:buNone/>
              <a:defRPr sz="1000">
                <a:solidFill>
                  <a:srgbClr val="CCCCCC"/>
                </a:solidFill>
              </a:defRPr>
            </a:lvl1pPr>
            <a:lvl2pPr lvl="1" rtl="0" algn="r">
              <a:lnSpc>
                <a:spcPct val="100000"/>
              </a:lnSpc>
              <a:spcBef>
                <a:spcPts val="0"/>
              </a:spcBef>
              <a:spcAft>
                <a:spcPts val="0"/>
              </a:spcAft>
              <a:buClr>
                <a:srgbClr val="CCCCCC"/>
              </a:buClr>
              <a:buSzPts val="1000"/>
              <a:buNone/>
              <a:defRPr sz="1000">
                <a:solidFill>
                  <a:srgbClr val="CCCCCC"/>
                </a:solidFill>
              </a:defRPr>
            </a:lvl2pPr>
            <a:lvl3pPr lvl="2" rtl="0" algn="r">
              <a:lnSpc>
                <a:spcPct val="100000"/>
              </a:lnSpc>
              <a:spcBef>
                <a:spcPts val="0"/>
              </a:spcBef>
              <a:spcAft>
                <a:spcPts val="0"/>
              </a:spcAft>
              <a:buClr>
                <a:srgbClr val="CCCCCC"/>
              </a:buClr>
              <a:buSzPts val="1000"/>
              <a:buNone/>
              <a:defRPr sz="1000">
                <a:solidFill>
                  <a:srgbClr val="CCCCCC"/>
                </a:solidFill>
              </a:defRPr>
            </a:lvl3pPr>
            <a:lvl4pPr lvl="3" rtl="0" algn="r">
              <a:lnSpc>
                <a:spcPct val="100000"/>
              </a:lnSpc>
              <a:spcBef>
                <a:spcPts val="0"/>
              </a:spcBef>
              <a:spcAft>
                <a:spcPts val="0"/>
              </a:spcAft>
              <a:buClr>
                <a:srgbClr val="CCCCCC"/>
              </a:buClr>
              <a:buSzPts val="1000"/>
              <a:buNone/>
              <a:defRPr sz="1000">
                <a:solidFill>
                  <a:srgbClr val="CCCCCC"/>
                </a:solidFill>
              </a:defRPr>
            </a:lvl4pPr>
            <a:lvl5pPr lvl="4" rtl="0" algn="r">
              <a:lnSpc>
                <a:spcPct val="100000"/>
              </a:lnSpc>
              <a:spcBef>
                <a:spcPts val="0"/>
              </a:spcBef>
              <a:spcAft>
                <a:spcPts val="0"/>
              </a:spcAft>
              <a:buClr>
                <a:srgbClr val="CCCCCC"/>
              </a:buClr>
              <a:buSzPts val="1000"/>
              <a:buNone/>
              <a:defRPr sz="1000">
                <a:solidFill>
                  <a:srgbClr val="CCCCCC"/>
                </a:solidFill>
              </a:defRPr>
            </a:lvl5pPr>
            <a:lvl6pPr lvl="5" rtl="0" algn="r">
              <a:lnSpc>
                <a:spcPct val="100000"/>
              </a:lnSpc>
              <a:spcBef>
                <a:spcPts val="0"/>
              </a:spcBef>
              <a:spcAft>
                <a:spcPts val="0"/>
              </a:spcAft>
              <a:buClr>
                <a:srgbClr val="CCCCCC"/>
              </a:buClr>
              <a:buSzPts val="1000"/>
              <a:buNone/>
              <a:defRPr sz="1000">
                <a:solidFill>
                  <a:srgbClr val="CCCCCC"/>
                </a:solidFill>
              </a:defRPr>
            </a:lvl6pPr>
            <a:lvl7pPr lvl="6" rtl="0" algn="r">
              <a:lnSpc>
                <a:spcPct val="100000"/>
              </a:lnSpc>
              <a:spcBef>
                <a:spcPts val="0"/>
              </a:spcBef>
              <a:spcAft>
                <a:spcPts val="0"/>
              </a:spcAft>
              <a:buClr>
                <a:srgbClr val="CCCCCC"/>
              </a:buClr>
              <a:buSzPts val="1000"/>
              <a:buNone/>
              <a:defRPr sz="1000">
                <a:solidFill>
                  <a:srgbClr val="CCCCCC"/>
                </a:solidFill>
              </a:defRPr>
            </a:lvl7pPr>
            <a:lvl8pPr lvl="7" rtl="0" algn="r">
              <a:lnSpc>
                <a:spcPct val="100000"/>
              </a:lnSpc>
              <a:spcBef>
                <a:spcPts val="0"/>
              </a:spcBef>
              <a:spcAft>
                <a:spcPts val="0"/>
              </a:spcAft>
              <a:buClr>
                <a:srgbClr val="CCCCCC"/>
              </a:buClr>
              <a:buSzPts val="1000"/>
              <a:buNone/>
              <a:defRPr sz="1000">
                <a:solidFill>
                  <a:srgbClr val="CCCCCC"/>
                </a:solidFill>
              </a:defRPr>
            </a:lvl8pPr>
            <a:lvl9pPr lvl="8" rtl="0" algn="r">
              <a:lnSpc>
                <a:spcPct val="100000"/>
              </a:lnSpc>
              <a:spcBef>
                <a:spcPts val="0"/>
              </a:spcBef>
              <a:spcAft>
                <a:spcPts val="0"/>
              </a:spcAft>
              <a:buClr>
                <a:srgbClr val="CCCCCC"/>
              </a:buClr>
              <a:buSzPts val="1000"/>
              <a:buNone/>
              <a:defRPr sz="1000">
                <a:solidFill>
                  <a:srgbClr val="CCCCCC"/>
                </a:solidFill>
              </a:defRPr>
            </a:lvl9pPr>
          </a:lstStyle>
          <a:p/>
        </p:txBody>
      </p:sp>
      <p:sp>
        <p:nvSpPr>
          <p:cNvPr id="46" name="Google Shape;46;p58"/>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16">
    <p:spTree>
      <p:nvGrpSpPr>
        <p:cNvPr id="47" name="Shape 47"/>
        <p:cNvGrpSpPr/>
        <p:nvPr/>
      </p:nvGrpSpPr>
      <p:grpSpPr>
        <a:xfrm>
          <a:off x="0" y="0"/>
          <a:ext cx="0" cy="0"/>
          <a:chOff x="0" y="0"/>
          <a:chExt cx="0" cy="0"/>
        </a:xfrm>
      </p:grpSpPr>
      <p:sp>
        <p:nvSpPr>
          <p:cNvPr id="48" name="Google Shape;48;p59"/>
          <p:cNvSpPr txBox="1"/>
          <p:nvPr>
            <p:ph idx="1" type="subTitle"/>
          </p:nvPr>
        </p:nvSpPr>
        <p:spPr>
          <a:xfrm>
            <a:off x="934666" y="2394325"/>
            <a:ext cx="2877300" cy="2952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200"/>
              <a:buNone/>
              <a:defRPr sz="2800">
                <a:solidFill>
                  <a:srgbClr val="B7B7B7"/>
                </a:solidFill>
                <a:latin typeface="DM Serif Display"/>
                <a:ea typeface="DM Serif Display"/>
                <a:cs typeface="DM Serif Display"/>
                <a:sym typeface="DM Serif Display"/>
              </a:defRPr>
            </a:lvl1pPr>
            <a:lvl2pPr lvl="1" rtl="0"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2pPr>
            <a:lvl3pPr lvl="2" rtl="0"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3pPr>
            <a:lvl4pPr lvl="3" rtl="0"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4pPr>
            <a:lvl5pPr lvl="4" rtl="0"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5pPr>
            <a:lvl6pPr lvl="5" rtl="0"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6pPr>
            <a:lvl7pPr lvl="6" rtl="0"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7pPr>
            <a:lvl8pPr lvl="7" rtl="0" algn="l">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8pPr>
            <a:lvl9pPr lvl="8" rtl="0" algn="l">
              <a:lnSpc>
                <a:spcPct val="115000"/>
              </a:lnSpc>
              <a:spcBef>
                <a:spcPts val="1600"/>
              </a:spcBef>
              <a:spcAft>
                <a:spcPts val="1600"/>
              </a:spcAft>
              <a:buSzPts val="1200"/>
              <a:buNone/>
              <a:defRPr>
                <a:solidFill>
                  <a:srgbClr val="B7B7B7"/>
                </a:solidFill>
                <a:latin typeface="DM Serif Display"/>
                <a:ea typeface="DM Serif Display"/>
                <a:cs typeface="DM Serif Display"/>
                <a:sym typeface="DM Serif Display"/>
              </a:defRPr>
            </a:lvl9pPr>
          </a:lstStyle>
          <a:p/>
        </p:txBody>
      </p:sp>
      <p:sp>
        <p:nvSpPr>
          <p:cNvPr id="49" name="Google Shape;49;p59"/>
          <p:cNvSpPr txBox="1"/>
          <p:nvPr>
            <p:ph idx="2" type="subTitle"/>
          </p:nvPr>
        </p:nvSpPr>
        <p:spPr>
          <a:xfrm>
            <a:off x="934666" y="2571750"/>
            <a:ext cx="2877300" cy="2952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200"/>
              <a:buNone/>
              <a:defRPr sz="1000">
                <a:solidFill>
                  <a:srgbClr val="B7B7B7"/>
                </a:solidFill>
              </a:defRPr>
            </a:lvl1pPr>
            <a:lvl2pPr lvl="1" rtl="0" algn="l">
              <a:lnSpc>
                <a:spcPct val="115000"/>
              </a:lnSpc>
              <a:spcBef>
                <a:spcPts val="1600"/>
              </a:spcBef>
              <a:spcAft>
                <a:spcPts val="0"/>
              </a:spcAft>
              <a:buSzPts val="1200"/>
              <a:buNone/>
              <a:defRPr>
                <a:solidFill>
                  <a:srgbClr val="B7B7B7"/>
                </a:solidFill>
              </a:defRPr>
            </a:lvl2pPr>
            <a:lvl3pPr lvl="2" rtl="0" algn="l">
              <a:lnSpc>
                <a:spcPct val="115000"/>
              </a:lnSpc>
              <a:spcBef>
                <a:spcPts val="1600"/>
              </a:spcBef>
              <a:spcAft>
                <a:spcPts val="0"/>
              </a:spcAft>
              <a:buSzPts val="1200"/>
              <a:buNone/>
              <a:defRPr>
                <a:solidFill>
                  <a:srgbClr val="B7B7B7"/>
                </a:solidFill>
              </a:defRPr>
            </a:lvl3pPr>
            <a:lvl4pPr lvl="3" rtl="0" algn="l">
              <a:lnSpc>
                <a:spcPct val="115000"/>
              </a:lnSpc>
              <a:spcBef>
                <a:spcPts val="1600"/>
              </a:spcBef>
              <a:spcAft>
                <a:spcPts val="0"/>
              </a:spcAft>
              <a:buSzPts val="1200"/>
              <a:buNone/>
              <a:defRPr>
                <a:solidFill>
                  <a:srgbClr val="B7B7B7"/>
                </a:solidFill>
              </a:defRPr>
            </a:lvl4pPr>
            <a:lvl5pPr lvl="4" rtl="0" algn="l">
              <a:lnSpc>
                <a:spcPct val="115000"/>
              </a:lnSpc>
              <a:spcBef>
                <a:spcPts val="1600"/>
              </a:spcBef>
              <a:spcAft>
                <a:spcPts val="0"/>
              </a:spcAft>
              <a:buSzPts val="1200"/>
              <a:buNone/>
              <a:defRPr>
                <a:solidFill>
                  <a:srgbClr val="B7B7B7"/>
                </a:solidFill>
              </a:defRPr>
            </a:lvl5pPr>
            <a:lvl6pPr lvl="5" rtl="0" algn="l">
              <a:lnSpc>
                <a:spcPct val="115000"/>
              </a:lnSpc>
              <a:spcBef>
                <a:spcPts val="1600"/>
              </a:spcBef>
              <a:spcAft>
                <a:spcPts val="0"/>
              </a:spcAft>
              <a:buSzPts val="1200"/>
              <a:buNone/>
              <a:defRPr>
                <a:solidFill>
                  <a:srgbClr val="B7B7B7"/>
                </a:solidFill>
              </a:defRPr>
            </a:lvl6pPr>
            <a:lvl7pPr lvl="6" rtl="0" algn="l">
              <a:lnSpc>
                <a:spcPct val="115000"/>
              </a:lnSpc>
              <a:spcBef>
                <a:spcPts val="1600"/>
              </a:spcBef>
              <a:spcAft>
                <a:spcPts val="0"/>
              </a:spcAft>
              <a:buSzPts val="1200"/>
              <a:buNone/>
              <a:defRPr>
                <a:solidFill>
                  <a:srgbClr val="B7B7B7"/>
                </a:solidFill>
              </a:defRPr>
            </a:lvl7pPr>
            <a:lvl8pPr lvl="7" rtl="0" algn="l">
              <a:lnSpc>
                <a:spcPct val="115000"/>
              </a:lnSpc>
              <a:spcBef>
                <a:spcPts val="1600"/>
              </a:spcBef>
              <a:spcAft>
                <a:spcPts val="0"/>
              </a:spcAft>
              <a:buSzPts val="1200"/>
              <a:buNone/>
              <a:defRPr>
                <a:solidFill>
                  <a:srgbClr val="B7B7B7"/>
                </a:solidFill>
              </a:defRPr>
            </a:lvl8pPr>
            <a:lvl9pPr lvl="8" rtl="0" algn="l">
              <a:lnSpc>
                <a:spcPct val="115000"/>
              </a:lnSpc>
              <a:spcBef>
                <a:spcPts val="1600"/>
              </a:spcBef>
              <a:spcAft>
                <a:spcPts val="1600"/>
              </a:spcAft>
              <a:buSzPts val="1200"/>
              <a:buNone/>
              <a:defRPr>
                <a:solidFill>
                  <a:srgbClr val="B7B7B7"/>
                </a:solidFill>
              </a:defRPr>
            </a:lvl9pPr>
          </a:lstStyle>
          <a:p/>
        </p:txBody>
      </p:sp>
      <p:sp>
        <p:nvSpPr>
          <p:cNvPr id="50" name="Google Shape;50;p59"/>
          <p:cNvSpPr txBox="1"/>
          <p:nvPr>
            <p:ph idx="3" type="subTitle"/>
          </p:nvPr>
        </p:nvSpPr>
        <p:spPr>
          <a:xfrm>
            <a:off x="5371290" y="2394325"/>
            <a:ext cx="2877300" cy="2952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200"/>
              <a:buNone/>
              <a:defRPr sz="2800">
                <a:latin typeface="DM Serif Display"/>
                <a:ea typeface="DM Serif Display"/>
                <a:cs typeface="DM Serif Display"/>
                <a:sym typeface="DM Serif Display"/>
              </a:defRPr>
            </a:lvl1pPr>
            <a:lvl2pPr lvl="1" rtl="0" algn="l">
              <a:lnSpc>
                <a:spcPct val="115000"/>
              </a:lnSpc>
              <a:spcBef>
                <a:spcPts val="1600"/>
              </a:spcBef>
              <a:spcAft>
                <a:spcPts val="0"/>
              </a:spcAft>
              <a:buSzPts val="1200"/>
              <a:buNone/>
              <a:defRPr>
                <a:latin typeface="DM Serif Display"/>
                <a:ea typeface="DM Serif Display"/>
                <a:cs typeface="DM Serif Display"/>
                <a:sym typeface="DM Serif Display"/>
              </a:defRPr>
            </a:lvl2pPr>
            <a:lvl3pPr lvl="2" rtl="0" algn="l">
              <a:lnSpc>
                <a:spcPct val="115000"/>
              </a:lnSpc>
              <a:spcBef>
                <a:spcPts val="1600"/>
              </a:spcBef>
              <a:spcAft>
                <a:spcPts val="0"/>
              </a:spcAft>
              <a:buSzPts val="1200"/>
              <a:buNone/>
              <a:defRPr>
                <a:latin typeface="DM Serif Display"/>
                <a:ea typeface="DM Serif Display"/>
                <a:cs typeface="DM Serif Display"/>
                <a:sym typeface="DM Serif Display"/>
              </a:defRPr>
            </a:lvl3pPr>
            <a:lvl4pPr lvl="3" rtl="0" algn="l">
              <a:lnSpc>
                <a:spcPct val="115000"/>
              </a:lnSpc>
              <a:spcBef>
                <a:spcPts val="1600"/>
              </a:spcBef>
              <a:spcAft>
                <a:spcPts val="0"/>
              </a:spcAft>
              <a:buSzPts val="1200"/>
              <a:buNone/>
              <a:defRPr>
                <a:latin typeface="DM Serif Display"/>
                <a:ea typeface="DM Serif Display"/>
                <a:cs typeface="DM Serif Display"/>
                <a:sym typeface="DM Serif Display"/>
              </a:defRPr>
            </a:lvl4pPr>
            <a:lvl5pPr lvl="4" rtl="0" algn="l">
              <a:lnSpc>
                <a:spcPct val="115000"/>
              </a:lnSpc>
              <a:spcBef>
                <a:spcPts val="1600"/>
              </a:spcBef>
              <a:spcAft>
                <a:spcPts val="0"/>
              </a:spcAft>
              <a:buSzPts val="1200"/>
              <a:buNone/>
              <a:defRPr>
                <a:latin typeface="DM Serif Display"/>
                <a:ea typeface="DM Serif Display"/>
                <a:cs typeface="DM Serif Display"/>
                <a:sym typeface="DM Serif Display"/>
              </a:defRPr>
            </a:lvl5pPr>
            <a:lvl6pPr lvl="5" rtl="0" algn="l">
              <a:lnSpc>
                <a:spcPct val="115000"/>
              </a:lnSpc>
              <a:spcBef>
                <a:spcPts val="1600"/>
              </a:spcBef>
              <a:spcAft>
                <a:spcPts val="0"/>
              </a:spcAft>
              <a:buSzPts val="1200"/>
              <a:buNone/>
              <a:defRPr>
                <a:latin typeface="DM Serif Display"/>
                <a:ea typeface="DM Serif Display"/>
                <a:cs typeface="DM Serif Display"/>
                <a:sym typeface="DM Serif Display"/>
              </a:defRPr>
            </a:lvl6pPr>
            <a:lvl7pPr lvl="6" rtl="0" algn="l">
              <a:lnSpc>
                <a:spcPct val="115000"/>
              </a:lnSpc>
              <a:spcBef>
                <a:spcPts val="1600"/>
              </a:spcBef>
              <a:spcAft>
                <a:spcPts val="0"/>
              </a:spcAft>
              <a:buSzPts val="1200"/>
              <a:buNone/>
              <a:defRPr>
                <a:latin typeface="DM Serif Display"/>
                <a:ea typeface="DM Serif Display"/>
                <a:cs typeface="DM Serif Display"/>
                <a:sym typeface="DM Serif Display"/>
              </a:defRPr>
            </a:lvl7pPr>
            <a:lvl8pPr lvl="7" rtl="0" algn="l">
              <a:lnSpc>
                <a:spcPct val="115000"/>
              </a:lnSpc>
              <a:spcBef>
                <a:spcPts val="1600"/>
              </a:spcBef>
              <a:spcAft>
                <a:spcPts val="0"/>
              </a:spcAft>
              <a:buSzPts val="1200"/>
              <a:buNone/>
              <a:defRPr>
                <a:latin typeface="DM Serif Display"/>
                <a:ea typeface="DM Serif Display"/>
                <a:cs typeface="DM Serif Display"/>
                <a:sym typeface="DM Serif Display"/>
              </a:defRPr>
            </a:lvl8pPr>
            <a:lvl9pPr lvl="8" rtl="0" algn="l">
              <a:lnSpc>
                <a:spcPct val="115000"/>
              </a:lnSpc>
              <a:spcBef>
                <a:spcPts val="1600"/>
              </a:spcBef>
              <a:spcAft>
                <a:spcPts val="1600"/>
              </a:spcAft>
              <a:buSzPts val="1200"/>
              <a:buNone/>
              <a:defRPr>
                <a:latin typeface="DM Serif Display"/>
                <a:ea typeface="DM Serif Display"/>
                <a:cs typeface="DM Serif Display"/>
                <a:sym typeface="DM Serif Display"/>
              </a:defRPr>
            </a:lvl9pPr>
          </a:lstStyle>
          <a:p/>
        </p:txBody>
      </p:sp>
      <p:sp>
        <p:nvSpPr>
          <p:cNvPr id="51" name="Google Shape;51;p59"/>
          <p:cNvSpPr txBox="1"/>
          <p:nvPr>
            <p:ph idx="4" type="subTitle"/>
          </p:nvPr>
        </p:nvSpPr>
        <p:spPr>
          <a:xfrm>
            <a:off x="5371290" y="2571750"/>
            <a:ext cx="2877300" cy="2952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200"/>
              <a:buNone/>
              <a:defRPr sz="1000"/>
            </a:lvl1pPr>
            <a:lvl2pPr lvl="1" rtl="0" algn="l">
              <a:lnSpc>
                <a:spcPct val="115000"/>
              </a:lnSpc>
              <a:spcBef>
                <a:spcPts val="1600"/>
              </a:spcBef>
              <a:spcAft>
                <a:spcPts val="0"/>
              </a:spcAft>
              <a:buSzPts val="1200"/>
              <a:buNone/>
              <a:defRPr/>
            </a:lvl2pPr>
            <a:lvl3pPr lvl="2" rtl="0" algn="l">
              <a:lnSpc>
                <a:spcPct val="115000"/>
              </a:lnSpc>
              <a:spcBef>
                <a:spcPts val="1600"/>
              </a:spcBef>
              <a:spcAft>
                <a:spcPts val="0"/>
              </a:spcAft>
              <a:buSzPts val="1200"/>
              <a:buNone/>
              <a:defRPr/>
            </a:lvl3pPr>
            <a:lvl4pPr lvl="3" rtl="0" algn="l">
              <a:lnSpc>
                <a:spcPct val="115000"/>
              </a:lnSpc>
              <a:spcBef>
                <a:spcPts val="1600"/>
              </a:spcBef>
              <a:spcAft>
                <a:spcPts val="0"/>
              </a:spcAft>
              <a:buSzPts val="1200"/>
              <a:buNone/>
              <a:defRPr/>
            </a:lvl4pPr>
            <a:lvl5pPr lvl="4" rtl="0" algn="l">
              <a:lnSpc>
                <a:spcPct val="115000"/>
              </a:lnSpc>
              <a:spcBef>
                <a:spcPts val="1600"/>
              </a:spcBef>
              <a:spcAft>
                <a:spcPts val="0"/>
              </a:spcAft>
              <a:buSzPts val="1200"/>
              <a:buNone/>
              <a:defRPr/>
            </a:lvl5pPr>
            <a:lvl6pPr lvl="5" rtl="0" algn="l">
              <a:lnSpc>
                <a:spcPct val="115000"/>
              </a:lnSpc>
              <a:spcBef>
                <a:spcPts val="1600"/>
              </a:spcBef>
              <a:spcAft>
                <a:spcPts val="0"/>
              </a:spcAft>
              <a:buSzPts val="1200"/>
              <a:buNone/>
              <a:defRPr/>
            </a:lvl6pPr>
            <a:lvl7pPr lvl="6" rtl="0" algn="l">
              <a:lnSpc>
                <a:spcPct val="115000"/>
              </a:lnSpc>
              <a:spcBef>
                <a:spcPts val="1600"/>
              </a:spcBef>
              <a:spcAft>
                <a:spcPts val="0"/>
              </a:spcAft>
              <a:buSzPts val="1200"/>
              <a:buNone/>
              <a:defRPr/>
            </a:lvl7pPr>
            <a:lvl8pPr lvl="7" rtl="0" algn="l">
              <a:lnSpc>
                <a:spcPct val="115000"/>
              </a:lnSpc>
              <a:spcBef>
                <a:spcPts val="1600"/>
              </a:spcBef>
              <a:spcAft>
                <a:spcPts val="0"/>
              </a:spcAft>
              <a:buSzPts val="1200"/>
              <a:buNone/>
              <a:defRPr/>
            </a:lvl8pPr>
            <a:lvl9pPr lvl="8" rtl="0" algn="l">
              <a:lnSpc>
                <a:spcPct val="115000"/>
              </a:lnSpc>
              <a:spcBef>
                <a:spcPts val="1600"/>
              </a:spcBef>
              <a:spcAft>
                <a:spcPts val="160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1">
  <p:cSld name="CUSTOM_17">
    <p:spTree>
      <p:nvGrpSpPr>
        <p:cNvPr id="52" name="Shape 52"/>
        <p:cNvGrpSpPr/>
        <p:nvPr/>
      </p:nvGrpSpPr>
      <p:grpSpPr>
        <a:xfrm>
          <a:off x="0" y="0"/>
          <a:ext cx="0" cy="0"/>
          <a:chOff x="0" y="0"/>
          <a:chExt cx="0" cy="0"/>
        </a:xfrm>
      </p:grpSpPr>
      <p:sp>
        <p:nvSpPr>
          <p:cNvPr id="53" name="Google Shape;53;p60"/>
          <p:cNvSpPr txBox="1"/>
          <p:nvPr>
            <p:ph type="ctrTitle"/>
          </p:nvPr>
        </p:nvSpPr>
        <p:spPr>
          <a:xfrm>
            <a:off x="4255475" y="425635"/>
            <a:ext cx="18813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54" name="Google Shape;54;p60"/>
          <p:cNvSpPr txBox="1"/>
          <p:nvPr>
            <p:ph idx="1" type="subTitle"/>
          </p:nvPr>
        </p:nvSpPr>
        <p:spPr>
          <a:xfrm>
            <a:off x="4255475" y="961206"/>
            <a:ext cx="1881300" cy="111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55" name="Google Shape;55;p60"/>
          <p:cNvSpPr txBox="1"/>
          <p:nvPr>
            <p:ph idx="2" type="ctrTitle"/>
          </p:nvPr>
        </p:nvSpPr>
        <p:spPr>
          <a:xfrm>
            <a:off x="6084275" y="1847944"/>
            <a:ext cx="18813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56" name="Google Shape;56;p60"/>
          <p:cNvSpPr txBox="1"/>
          <p:nvPr>
            <p:ph idx="3" type="subTitle"/>
          </p:nvPr>
        </p:nvSpPr>
        <p:spPr>
          <a:xfrm>
            <a:off x="6084275" y="2383516"/>
            <a:ext cx="1881300" cy="111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57" name="Google Shape;57;p60"/>
          <p:cNvSpPr txBox="1"/>
          <p:nvPr>
            <p:ph idx="4" type="ctrTitle"/>
          </p:nvPr>
        </p:nvSpPr>
        <p:spPr>
          <a:xfrm>
            <a:off x="723600" y="470625"/>
            <a:ext cx="2593200" cy="94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58" name="Google Shape;58;p60"/>
          <p:cNvSpPr txBox="1"/>
          <p:nvPr>
            <p:ph idx="5" type="ctrTitle"/>
          </p:nvPr>
        </p:nvSpPr>
        <p:spPr>
          <a:xfrm>
            <a:off x="1178425" y="1848588"/>
            <a:ext cx="1881300" cy="6447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800"/>
              <a:buNone/>
              <a:defRPr sz="1800"/>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59" name="Google Shape;59;p60"/>
          <p:cNvSpPr txBox="1"/>
          <p:nvPr>
            <p:ph idx="6" type="subTitle"/>
          </p:nvPr>
        </p:nvSpPr>
        <p:spPr>
          <a:xfrm>
            <a:off x="1217925" y="2384159"/>
            <a:ext cx="1881300" cy="1112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0" name="Google Shape;60;p60"/>
          <p:cNvSpPr txBox="1"/>
          <p:nvPr>
            <p:ph idx="7" type="ctrTitle"/>
          </p:nvPr>
        </p:nvSpPr>
        <p:spPr>
          <a:xfrm>
            <a:off x="3007225" y="3270898"/>
            <a:ext cx="1881300" cy="6447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800"/>
              <a:buNone/>
              <a:defRPr sz="1800"/>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61" name="Google Shape;61;p60"/>
          <p:cNvSpPr txBox="1"/>
          <p:nvPr>
            <p:ph idx="8" type="subTitle"/>
          </p:nvPr>
        </p:nvSpPr>
        <p:spPr>
          <a:xfrm>
            <a:off x="3046725" y="3806469"/>
            <a:ext cx="1881300" cy="1112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2" name="Google Shape;62;p60"/>
          <p:cNvSpPr/>
          <p:nvPr/>
        </p:nvSpPr>
        <p:spPr>
          <a:xfrm>
            <a:off x="3369388" y="-83450"/>
            <a:ext cx="667500" cy="3019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0"/>
          <p:cNvSpPr/>
          <p:nvPr/>
        </p:nvSpPr>
        <p:spPr>
          <a:xfrm>
            <a:off x="5190088" y="2106525"/>
            <a:ext cx="667500" cy="311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s 2">
  <p:cSld name="TITLE_ONLY_3">
    <p:spTree>
      <p:nvGrpSpPr>
        <p:cNvPr id="64" name="Shape 64"/>
        <p:cNvGrpSpPr/>
        <p:nvPr/>
      </p:nvGrpSpPr>
      <p:grpSpPr>
        <a:xfrm>
          <a:off x="0" y="0"/>
          <a:ext cx="0" cy="0"/>
          <a:chOff x="0" y="0"/>
          <a:chExt cx="0" cy="0"/>
        </a:xfrm>
      </p:grpSpPr>
      <p:sp>
        <p:nvSpPr>
          <p:cNvPr id="65" name="Google Shape;65;p61"/>
          <p:cNvSpPr txBox="1"/>
          <p:nvPr>
            <p:ph type="ctrTitle"/>
          </p:nvPr>
        </p:nvSpPr>
        <p:spPr>
          <a:xfrm>
            <a:off x="-539012" y="2132593"/>
            <a:ext cx="4567800" cy="946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2400"/>
              <a:buNone/>
              <a:defRPr sz="2400"/>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66" name="Google Shape;66;p61"/>
          <p:cNvSpPr txBox="1"/>
          <p:nvPr>
            <p:ph idx="1" type="subTitle"/>
          </p:nvPr>
        </p:nvSpPr>
        <p:spPr>
          <a:xfrm>
            <a:off x="1231588" y="3202043"/>
            <a:ext cx="2797200" cy="1112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7" name="Google Shape;67;p61"/>
          <p:cNvSpPr txBox="1"/>
          <p:nvPr>
            <p:ph idx="2" type="subTitle"/>
          </p:nvPr>
        </p:nvSpPr>
        <p:spPr>
          <a:xfrm>
            <a:off x="5115470" y="3202043"/>
            <a:ext cx="2797200" cy="111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 name="Google Shape;68;p61"/>
          <p:cNvSpPr txBox="1"/>
          <p:nvPr>
            <p:ph idx="3" type="ctrTitle"/>
          </p:nvPr>
        </p:nvSpPr>
        <p:spPr>
          <a:xfrm>
            <a:off x="5115470" y="2132593"/>
            <a:ext cx="4587300" cy="946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1pPr>
            <a:lvl2pPr lvl="1"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2pPr>
            <a:lvl3pPr lvl="2"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3pPr>
            <a:lvl4pPr lvl="3"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4pPr>
            <a:lvl5pPr lvl="4"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5pPr>
            <a:lvl6pPr lvl="5"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6pPr>
            <a:lvl7pPr lvl="6"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7pPr>
            <a:lvl8pPr lvl="7"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8pPr>
            <a:lvl9pPr lvl="8" marR="0" rtl="0" algn="l">
              <a:lnSpc>
                <a:spcPct val="100000"/>
              </a:lnSpc>
              <a:spcBef>
                <a:spcPts val="0"/>
              </a:spcBef>
              <a:spcAft>
                <a:spcPts val="0"/>
              </a:spcAft>
              <a:buClr>
                <a:schemeClr val="dk1"/>
              </a:buClr>
              <a:buSzPts val="2800"/>
              <a:buFont typeface="DM Serif Display"/>
              <a:buNone/>
              <a:defRPr b="0" i="0" sz="2800" u="none" cap="none" strike="noStrike">
                <a:solidFill>
                  <a:schemeClr val="dk1"/>
                </a:solidFill>
                <a:latin typeface="DM Serif Display"/>
                <a:ea typeface="DM Serif Display"/>
                <a:cs typeface="DM Serif Display"/>
                <a:sym typeface="DM Serif Display"/>
              </a:defRPr>
            </a:lvl9pPr>
          </a:lstStyle>
          <a:p/>
        </p:txBody>
      </p:sp>
      <p:sp>
        <p:nvSpPr>
          <p:cNvPr id="7" name="Google Shape;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1pPr>
            <a:lvl2pPr indent="-304800" lvl="1" marL="9144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2pPr>
            <a:lvl3pPr indent="-304800" lvl="2" marL="13716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3pPr>
            <a:lvl4pPr indent="-304800" lvl="3" marL="18288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16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1600"/>
              </a:spcBef>
              <a:spcAft>
                <a:spcPts val="160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44.png"/><Relationship Id="rId7" Type="http://schemas.openxmlformats.org/officeDocument/2006/relationships/image" Target="../media/image47.png"/><Relationship Id="rId8" Type="http://schemas.openxmlformats.org/officeDocument/2006/relationships/image" Target="../media/image43.png"/><Relationship Id="rId11" Type="http://schemas.openxmlformats.org/officeDocument/2006/relationships/image" Target="../media/image52.png"/><Relationship Id="rId10"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3.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1"/>
          <p:cNvSpPr/>
          <p:nvPr/>
        </p:nvSpPr>
        <p:spPr>
          <a:xfrm rot="10800000">
            <a:off x="7782000" y="367900"/>
            <a:ext cx="952500" cy="826275"/>
          </a:xfrm>
          <a:custGeom>
            <a:rect b="b" l="l" r="r" t="t"/>
            <a:pathLst>
              <a:path extrusionOk="0" h="33051" w="38100">
                <a:moveTo>
                  <a:pt x="0" y="0"/>
                </a:moveTo>
                <a:lnTo>
                  <a:pt x="0" y="33051"/>
                </a:lnTo>
                <a:lnTo>
                  <a:pt x="38100" y="33051"/>
                </a:lnTo>
              </a:path>
            </a:pathLst>
          </a:custGeom>
          <a:noFill/>
          <a:ln cap="flat" cmpd="sng" w="9525">
            <a:solidFill>
              <a:srgbClr val="FFFFFF"/>
            </a:solidFill>
            <a:prstDash val="solid"/>
            <a:round/>
            <a:headEnd len="sm" w="sm" type="none"/>
            <a:tailEnd len="sm" w="sm" type="none"/>
          </a:ln>
        </p:spPr>
      </p:sp>
      <p:sp>
        <p:nvSpPr>
          <p:cNvPr id="140" name="Google Shape;140;p1"/>
          <p:cNvSpPr/>
          <p:nvPr/>
        </p:nvSpPr>
        <p:spPr>
          <a:xfrm>
            <a:off x="381075" y="3949313"/>
            <a:ext cx="952500" cy="826275"/>
          </a:xfrm>
          <a:custGeom>
            <a:rect b="b" l="l" r="r" t="t"/>
            <a:pathLst>
              <a:path extrusionOk="0" h="33051" w="38100">
                <a:moveTo>
                  <a:pt x="0" y="0"/>
                </a:moveTo>
                <a:lnTo>
                  <a:pt x="0" y="33051"/>
                </a:lnTo>
                <a:lnTo>
                  <a:pt x="38100" y="33051"/>
                </a:lnTo>
              </a:path>
            </a:pathLst>
          </a:custGeom>
          <a:noFill/>
          <a:ln cap="flat" cmpd="sng" w="9525">
            <a:solidFill>
              <a:schemeClr val="lt1"/>
            </a:solidFill>
            <a:prstDash val="solid"/>
            <a:round/>
            <a:headEnd len="sm" w="sm" type="none"/>
            <a:tailEnd len="sm" w="sm" type="none"/>
          </a:ln>
        </p:spPr>
      </p:sp>
      <p:sp>
        <p:nvSpPr>
          <p:cNvPr id="141" name="Google Shape;141;p1"/>
          <p:cNvSpPr txBox="1"/>
          <p:nvPr>
            <p:ph idx="1" type="subTitle"/>
          </p:nvPr>
        </p:nvSpPr>
        <p:spPr>
          <a:xfrm>
            <a:off x="2540502" y="3130200"/>
            <a:ext cx="4064700" cy="717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a:t>Yunhong Yang, Yu Tao, Nianqing Chen, Xiaodan Lu</a:t>
            </a:r>
            <a:endParaRPr/>
          </a:p>
        </p:txBody>
      </p:sp>
      <p:sp>
        <p:nvSpPr>
          <p:cNvPr id="142" name="Google Shape;142;p1"/>
          <p:cNvSpPr txBox="1"/>
          <p:nvPr>
            <p:ph type="ctrTitle"/>
          </p:nvPr>
        </p:nvSpPr>
        <p:spPr>
          <a:xfrm>
            <a:off x="1333575" y="1472625"/>
            <a:ext cx="6448500" cy="17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lt1"/>
                </a:solidFill>
              </a:rPr>
              <a:t>Predicting Tesla Stock Prices from Elon Musk’s Tweets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ae9bab37ac_0_0"/>
          <p:cNvSpPr txBox="1"/>
          <p:nvPr>
            <p:ph type="ctrTitle"/>
          </p:nvPr>
        </p:nvSpPr>
        <p:spPr>
          <a:xfrm>
            <a:off x="479225" y="342625"/>
            <a:ext cx="50715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Arial"/>
                <a:ea typeface="Arial"/>
                <a:cs typeface="Arial"/>
                <a:sym typeface="Arial"/>
              </a:rPr>
              <a:t>Granger Causality Test</a:t>
            </a:r>
            <a:endParaRPr b="1" sz="3000">
              <a:latin typeface="Arial"/>
              <a:ea typeface="Arial"/>
              <a:cs typeface="Arial"/>
              <a:sym typeface="Arial"/>
            </a:endParaRPr>
          </a:p>
          <a:p>
            <a:pPr indent="0" lvl="0" marL="0" rtl="0" algn="l">
              <a:spcBef>
                <a:spcPts val="0"/>
              </a:spcBef>
              <a:spcAft>
                <a:spcPts val="0"/>
              </a:spcAft>
              <a:buNone/>
            </a:pPr>
            <a:r>
              <a:t/>
            </a:r>
            <a:endParaRPr b="1" sz="3000">
              <a:latin typeface="Arial"/>
              <a:ea typeface="Arial"/>
              <a:cs typeface="Arial"/>
              <a:sym typeface="Arial"/>
            </a:endParaRPr>
          </a:p>
        </p:txBody>
      </p:sp>
      <p:pic>
        <p:nvPicPr>
          <p:cNvPr id="221" name="Google Shape;221;g1ae9bab37ac_0_0"/>
          <p:cNvPicPr preferRelativeResize="0"/>
          <p:nvPr/>
        </p:nvPicPr>
        <p:blipFill>
          <a:blip r:embed="rId3">
            <a:alphaModFix/>
          </a:blip>
          <a:stretch>
            <a:fillRect/>
          </a:stretch>
        </p:blipFill>
        <p:spPr>
          <a:xfrm>
            <a:off x="152400" y="3210025"/>
            <a:ext cx="8839199" cy="1190837"/>
          </a:xfrm>
          <a:prstGeom prst="rect">
            <a:avLst/>
          </a:prstGeom>
          <a:noFill/>
          <a:ln>
            <a:noFill/>
          </a:ln>
        </p:spPr>
      </p:pic>
      <p:sp>
        <p:nvSpPr>
          <p:cNvPr id="222" name="Google Shape;222;g1ae9bab37ac_0_0"/>
          <p:cNvSpPr txBox="1"/>
          <p:nvPr/>
        </p:nvSpPr>
        <p:spPr>
          <a:xfrm>
            <a:off x="605125" y="1047325"/>
            <a:ext cx="61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p:txBody>
      </p:sp>
      <p:sp>
        <p:nvSpPr>
          <p:cNvPr id="223" name="Google Shape;223;g1ae9bab37ac_0_0"/>
          <p:cNvSpPr txBox="1"/>
          <p:nvPr/>
        </p:nvSpPr>
        <p:spPr>
          <a:xfrm>
            <a:off x="605125" y="1288825"/>
            <a:ext cx="7554600" cy="1537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Used to test whether one time series is useful for forecasting another.</a:t>
            </a:r>
            <a:endParaRPr sz="1600"/>
          </a:p>
          <a:p>
            <a:pPr indent="-330200" lvl="0" marL="457200" rtl="0" algn="l">
              <a:lnSpc>
                <a:spcPct val="115000"/>
              </a:lnSpc>
              <a:spcBef>
                <a:spcPts val="1000"/>
              </a:spcBef>
              <a:spcAft>
                <a:spcPts val="0"/>
              </a:spcAft>
              <a:buSzPts val="1600"/>
              <a:buChar char="●"/>
            </a:pPr>
            <a:r>
              <a:rPr lang="en" sz="1600"/>
              <a:t>In this project, Granger Causality test is used to test if tweet sentiment movement can be used for predict stock price movement.</a:t>
            </a:r>
            <a:endParaRPr sz="1600"/>
          </a:p>
          <a:p>
            <a:pPr indent="-330200" lvl="0" marL="457200" rtl="0" algn="l">
              <a:lnSpc>
                <a:spcPct val="115000"/>
              </a:lnSpc>
              <a:spcBef>
                <a:spcPts val="1000"/>
              </a:spcBef>
              <a:spcAft>
                <a:spcPts val="1000"/>
              </a:spcAft>
              <a:buSzPts val="1600"/>
              <a:buChar char="●"/>
            </a:pPr>
            <a:r>
              <a:rPr lang="en" sz="1600"/>
              <a:t>The following is a plot of labeled sentiment and labeled stock price</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a46a4b422f_0_31"/>
          <p:cNvSpPr txBox="1"/>
          <p:nvPr>
            <p:ph type="ctrTitle"/>
          </p:nvPr>
        </p:nvSpPr>
        <p:spPr>
          <a:xfrm>
            <a:off x="164425" y="204425"/>
            <a:ext cx="4962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Arial"/>
                <a:ea typeface="Arial"/>
                <a:cs typeface="Arial"/>
                <a:sym typeface="Arial"/>
              </a:rPr>
              <a:t>Granger Causality Test (cont.)</a:t>
            </a:r>
            <a:endParaRPr b="1" sz="2600">
              <a:latin typeface="Arial"/>
              <a:ea typeface="Arial"/>
              <a:cs typeface="Arial"/>
              <a:sym typeface="Arial"/>
            </a:endParaRPr>
          </a:p>
        </p:txBody>
      </p:sp>
      <p:pic>
        <p:nvPicPr>
          <p:cNvPr id="229" name="Google Shape;229;g1a46a4b422f_0_31"/>
          <p:cNvPicPr preferRelativeResize="0"/>
          <p:nvPr/>
        </p:nvPicPr>
        <p:blipFill>
          <a:blip r:embed="rId3">
            <a:alphaModFix/>
          </a:blip>
          <a:stretch>
            <a:fillRect/>
          </a:stretch>
        </p:blipFill>
        <p:spPr>
          <a:xfrm>
            <a:off x="4743600" y="768050"/>
            <a:ext cx="4212600" cy="4054157"/>
          </a:xfrm>
          <a:prstGeom prst="rect">
            <a:avLst/>
          </a:prstGeom>
          <a:noFill/>
          <a:ln>
            <a:noFill/>
          </a:ln>
        </p:spPr>
      </p:pic>
      <p:sp>
        <p:nvSpPr>
          <p:cNvPr id="230" name="Google Shape;230;g1a46a4b422f_0_31"/>
          <p:cNvSpPr/>
          <p:nvPr/>
        </p:nvSpPr>
        <p:spPr>
          <a:xfrm>
            <a:off x="4678025" y="1652425"/>
            <a:ext cx="4212600" cy="756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a46a4b422f_0_31"/>
          <p:cNvSpPr txBox="1"/>
          <p:nvPr/>
        </p:nvSpPr>
        <p:spPr>
          <a:xfrm>
            <a:off x="223250" y="1067350"/>
            <a:ext cx="4212600" cy="3318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lang="en" sz="1500"/>
              <a:t>Granger </a:t>
            </a:r>
            <a:r>
              <a:rPr lang="en" sz="1500"/>
              <a:t>causality</a:t>
            </a:r>
            <a:r>
              <a:rPr lang="en" sz="1500"/>
              <a:t> test (test 1)</a:t>
            </a:r>
            <a:endParaRPr sz="1500"/>
          </a:p>
          <a:p>
            <a:pPr indent="-323850" lvl="0" marL="457200" rtl="0" algn="l">
              <a:lnSpc>
                <a:spcPct val="115000"/>
              </a:lnSpc>
              <a:spcBef>
                <a:spcPts val="1000"/>
              </a:spcBef>
              <a:spcAft>
                <a:spcPts val="0"/>
              </a:spcAft>
              <a:buSzPts val="1500"/>
              <a:buChar char="●"/>
            </a:pPr>
            <a:r>
              <a:rPr lang="en" sz="1500"/>
              <a:t>Null hypothesis: sentiment labels does not help for predict stock movement</a:t>
            </a:r>
            <a:endParaRPr sz="1500"/>
          </a:p>
          <a:p>
            <a:pPr indent="-323850" lvl="0" marL="457200" rtl="0" algn="l">
              <a:lnSpc>
                <a:spcPct val="115000"/>
              </a:lnSpc>
              <a:spcBef>
                <a:spcPts val="1000"/>
              </a:spcBef>
              <a:spcAft>
                <a:spcPts val="0"/>
              </a:spcAft>
              <a:buSzPts val="1500"/>
              <a:buChar char="●"/>
            </a:pPr>
            <a:r>
              <a:rPr lang="en" sz="1500"/>
              <a:t>Alternative hypothesis: sentiment labels granger-causes stock price labels change</a:t>
            </a:r>
            <a:endParaRPr sz="1500"/>
          </a:p>
          <a:p>
            <a:pPr indent="-323850" lvl="0" marL="457200" rtl="0" algn="l">
              <a:lnSpc>
                <a:spcPct val="115000"/>
              </a:lnSpc>
              <a:spcBef>
                <a:spcPts val="1000"/>
              </a:spcBef>
              <a:spcAft>
                <a:spcPts val="0"/>
              </a:spcAft>
              <a:buSzPts val="1500"/>
              <a:buChar char="●"/>
            </a:pPr>
            <a:r>
              <a:rPr lang="en" sz="1500"/>
              <a:t>The p-value is most </a:t>
            </a:r>
            <a:r>
              <a:rPr lang="en" sz="1500"/>
              <a:t>significant</a:t>
            </a:r>
            <a:r>
              <a:rPr lang="en" sz="1500"/>
              <a:t> with number of lags equals to 2.</a:t>
            </a:r>
            <a:endParaRPr sz="1500"/>
          </a:p>
          <a:p>
            <a:pPr indent="-323850" lvl="0" marL="457200" rtl="0" algn="l">
              <a:lnSpc>
                <a:spcPct val="115000"/>
              </a:lnSpc>
              <a:spcBef>
                <a:spcPts val="1000"/>
              </a:spcBef>
              <a:spcAft>
                <a:spcPts val="1000"/>
              </a:spcAft>
              <a:buSzPts val="1500"/>
              <a:buChar char="●"/>
            </a:pPr>
            <a:r>
              <a:rPr lang="en" sz="1500"/>
              <a:t>Result: reject the null hypothesis, sentiment labels are helpful for predicting stock price movement.</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ae9bab37ac_0_8"/>
          <p:cNvSpPr txBox="1"/>
          <p:nvPr>
            <p:ph type="ctrTitle"/>
          </p:nvPr>
        </p:nvSpPr>
        <p:spPr>
          <a:xfrm>
            <a:off x="467600" y="389150"/>
            <a:ext cx="61770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Granger Causality Test (cont.)</a:t>
            </a:r>
            <a:endParaRPr/>
          </a:p>
        </p:txBody>
      </p:sp>
      <p:pic>
        <p:nvPicPr>
          <p:cNvPr id="237" name="Google Shape;237;g1ae9bab37ac_0_8"/>
          <p:cNvPicPr preferRelativeResize="0"/>
          <p:nvPr/>
        </p:nvPicPr>
        <p:blipFill>
          <a:blip r:embed="rId3">
            <a:alphaModFix/>
          </a:blip>
          <a:stretch>
            <a:fillRect/>
          </a:stretch>
        </p:blipFill>
        <p:spPr>
          <a:xfrm>
            <a:off x="5166525" y="618050"/>
            <a:ext cx="3656225" cy="4225949"/>
          </a:xfrm>
          <a:prstGeom prst="rect">
            <a:avLst/>
          </a:prstGeom>
          <a:noFill/>
          <a:ln>
            <a:noFill/>
          </a:ln>
        </p:spPr>
      </p:pic>
      <p:sp>
        <p:nvSpPr>
          <p:cNvPr id="238" name="Google Shape;238;g1ae9bab37ac_0_8"/>
          <p:cNvSpPr txBox="1"/>
          <p:nvPr/>
        </p:nvSpPr>
        <p:spPr>
          <a:xfrm>
            <a:off x="467600" y="1175325"/>
            <a:ext cx="4433700" cy="1519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Char char="●"/>
            </a:pPr>
            <a:r>
              <a:rPr lang="en"/>
              <a:t>Granger test in reverse (used to test if the stock price label can be used to predict sentiment).</a:t>
            </a:r>
            <a:endParaRPr/>
          </a:p>
          <a:p>
            <a:pPr indent="-317500" lvl="0" marL="457200" rtl="0" algn="l">
              <a:lnSpc>
                <a:spcPct val="115000"/>
              </a:lnSpc>
              <a:spcBef>
                <a:spcPts val="1000"/>
              </a:spcBef>
              <a:spcAft>
                <a:spcPts val="0"/>
              </a:spcAft>
              <a:buSzPts val="1400"/>
              <a:buChar char="●"/>
            </a:pPr>
            <a:r>
              <a:rPr lang="en"/>
              <a:t>Result: p-value is not significant in this test with all lags, stock price does not helpful for predict the sentiment changes.</a:t>
            </a:r>
            <a:endParaRPr/>
          </a:p>
        </p:txBody>
      </p:sp>
      <p:sp>
        <p:nvSpPr>
          <p:cNvPr id="239" name="Google Shape;239;g1ae9bab37ac_0_8"/>
          <p:cNvSpPr txBox="1"/>
          <p:nvPr/>
        </p:nvSpPr>
        <p:spPr>
          <a:xfrm>
            <a:off x="467600" y="2879825"/>
            <a:ext cx="4154400" cy="17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2000">
                <a:solidFill>
                  <a:schemeClr val="dk1"/>
                </a:solidFill>
              </a:rPr>
              <a:t>Conclusions:</a:t>
            </a:r>
            <a:endParaRPr b="1" sz="2000">
              <a:solidFill>
                <a:schemeClr val="dk1"/>
              </a:solidFill>
            </a:endParaRPr>
          </a:p>
          <a:p>
            <a:pPr indent="-317500" lvl="0" marL="457200" rtl="0" algn="l">
              <a:lnSpc>
                <a:spcPct val="115000"/>
              </a:lnSpc>
              <a:spcBef>
                <a:spcPts val="1000"/>
              </a:spcBef>
              <a:spcAft>
                <a:spcPts val="0"/>
              </a:spcAft>
              <a:buSzPts val="1400"/>
              <a:buChar char="●"/>
            </a:pPr>
            <a:r>
              <a:rPr lang="en"/>
              <a:t>Only sentiment changes are useful for predicting future stock price labels.</a:t>
            </a:r>
            <a:endParaRPr/>
          </a:p>
          <a:p>
            <a:pPr indent="-317500" lvl="0" marL="457200" rtl="0" algn="l">
              <a:lnSpc>
                <a:spcPct val="115000"/>
              </a:lnSpc>
              <a:spcBef>
                <a:spcPts val="1000"/>
              </a:spcBef>
              <a:spcAft>
                <a:spcPts val="0"/>
              </a:spcAft>
              <a:buSzPts val="1400"/>
              <a:buChar char="●"/>
            </a:pPr>
            <a:r>
              <a:rPr lang="en"/>
              <a:t>T</a:t>
            </a:r>
            <a:r>
              <a:rPr lang="en"/>
              <a:t>he effect of tweets on stock price changes will show up in after 2 days.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a46a4b422f_0_27"/>
          <p:cNvSpPr txBox="1"/>
          <p:nvPr>
            <p:ph type="ctrTitle"/>
          </p:nvPr>
        </p:nvSpPr>
        <p:spPr>
          <a:xfrm>
            <a:off x="376050" y="456725"/>
            <a:ext cx="5139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Combined two Datasets</a:t>
            </a:r>
            <a:endParaRPr sz="3200">
              <a:latin typeface="Arial"/>
              <a:ea typeface="Arial"/>
              <a:cs typeface="Arial"/>
              <a:sym typeface="Arial"/>
            </a:endParaRPr>
          </a:p>
        </p:txBody>
      </p:sp>
      <p:sp>
        <p:nvSpPr>
          <p:cNvPr id="245" name="Google Shape;245;g1a46a4b422f_0_27"/>
          <p:cNvSpPr txBox="1"/>
          <p:nvPr/>
        </p:nvSpPr>
        <p:spPr>
          <a:xfrm>
            <a:off x="1063800" y="1153800"/>
            <a:ext cx="70164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To make the sentiment coherent to the stock label, the Label of stock price is used to pair the day before yesterday’s tweets</a:t>
            </a:r>
            <a:endParaRPr sz="1600"/>
          </a:p>
          <a:p>
            <a:pPr indent="-330200" lvl="1" marL="914400" rtl="0" algn="l">
              <a:lnSpc>
                <a:spcPct val="115000"/>
              </a:lnSpc>
              <a:spcBef>
                <a:spcPts val="0"/>
              </a:spcBef>
              <a:spcAft>
                <a:spcPts val="0"/>
              </a:spcAft>
              <a:buSzPts val="1600"/>
              <a:buChar char="○"/>
            </a:pPr>
            <a:r>
              <a:rPr lang="en" sz="1600"/>
              <a:t>e.g: the </a:t>
            </a:r>
            <a:r>
              <a:rPr lang="en" sz="1600"/>
              <a:t>tweet on </a:t>
            </a:r>
            <a:r>
              <a:rPr lang="en" sz="1600"/>
              <a:t>2011-12-05 is pairing with the TESLA stock price on </a:t>
            </a:r>
            <a:r>
              <a:rPr lang="en" sz="1600"/>
              <a:t>2011-12-07 </a:t>
            </a:r>
            <a:endParaRPr sz="1600"/>
          </a:p>
          <a:p>
            <a:pPr indent="-330200" lvl="0" marL="457200" rtl="0" algn="l">
              <a:lnSpc>
                <a:spcPct val="115000"/>
              </a:lnSpc>
              <a:spcBef>
                <a:spcPts val="0"/>
              </a:spcBef>
              <a:spcAft>
                <a:spcPts val="0"/>
              </a:spcAft>
              <a:buSzPts val="1600"/>
              <a:buChar char="●"/>
            </a:pPr>
            <a:r>
              <a:rPr lang="en" sz="1600"/>
              <a:t>The combined data frame has 1420 rows. </a:t>
            </a:r>
            <a:endParaRPr sz="1600"/>
          </a:p>
          <a:p>
            <a:pPr indent="-330200" lvl="1" marL="914400" rtl="0" algn="l">
              <a:lnSpc>
                <a:spcPct val="115000"/>
              </a:lnSpc>
              <a:spcBef>
                <a:spcPts val="0"/>
              </a:spcBef>
              <a:spcAft>
                <a:spcPts val="0"/>
              </a:spcAft>
              <a:buSzPts val="1600"/>
              <a:buChar char="○"/>
            </a:pPr>
            <a:r>
              <a:rPr lang="en" sz="1600"/>
              <a:t>The data is from 2011-12-01 to 2021-04-16</a:t>
            </a:r>
            <a:endParaRPr sz="1600"/>
          </a:p>
        </p:txBody>
      </p:sp>
      <p:pic>
        <p:nvPicPr>
          <p:cNvPr id="246" name="Google Shape;246;g1a46a4b422f_0_27"/>
          <p:cNvPicPr preferRelativeResize="0"/>
          <p:nvPr/>
        </p:nvPicPr>
        <p:blipFill>
          <a:blip r:embed="rId3">
            <a:alphaModFix/>
          </a:blip>
          <a:stretch>
            <a:fillRect/>
          </a:stretch>
        </p:blipFill>
        <p:spPr>
          <a:xfrm>
            <a:off x="186125" y="3278175"/>
            <a:ext cx="8771750" cy="186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0" name="Shape 250"/>
        <p:cNvGrpSpPr/>
        <p:nvPr/>
      </p:nvGrpSpPr>
      <p:grpSpPr>
        <a:xfrm>
          <a:off x="0" y="0"/>
          <a:ext cx="0" cy="0"/>
          <a:chOff x="0" y="0"/>
          <a:chExt cx="0" cy="0"/>
        </a:xfrm>
      </p:grpSpPr>
      <p:sp>
        <p:nvSpPr>
          <p:cNvPr id="251" name="Google Shape;251;g1ae78805c80_1_0"/>
          <p:cNvSpPr txBox="1"/>
          <p:nvPr>
            <p:ph type="ctrTitle"/>
          </p:nvPr>
        </p:nvSpPr>
        <p:spPr>
          <a:xfrm>
            <a:off x="398525" y="135050"/>
            <a:ext cx="5405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Arial"/>
                <a:ea typeface="Arial"/>
                <a:cs typeface="Arial"/>
                <a:sym typeface="Arial"/>
              </a:rPr>
              <a:t>Sentiment Analysis with Stock Price</a:t>
            </a:r>
            <a:endParaRPr b="1" sz="2200">
              <a:latin typeface="Arial"/>
              <a:ea typeface="Arial"/>
              <a:cs typeface="Arial"/>
              <a:sym typeface="Arial"/>
            </a:endParaRPr>
          </a:p>
        </p:txBody>
      </p:sp>
      <p:pic>
        <p:nvPicPr>
          <p:cNvPr id="252" name="Google Shape;252;g1ae78805c80_1_0"/>
          <p:cNvPicPr preferRelativeResize="0"/>
          <p:nvPr/>
        </p:nvPicPr>
        <p:blipFill>
          <a:blip r:embed="rId3">
            <a:alphaModFix/>
          </a:blip>
          <a:stretch>
            <a:fillRect/>
          </a:stretch>
        </p:blipFill>
        <p:spPr>
          <a:xfrm>
            <a:off x="985775" y="611075"/>
            <a:ext cx="7032100" cy="453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ae6a0eb22b_0_11"/>
          <p:cNvSpPr txBox="1"/>
          <p:nvPr>
            <p:ph type="ctrTitle"/>
          </p:nvPr>
        </p:nvSpPr>
        <p:spPr>
          <a:xfrm>
            <a:off x="664625" y="388050"/>
            <a:ext cx="4620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SVM &amp; Naive Bayes</a:t>
            </a:r>
            <a:endParaRPr b="1" sz="3200">
              <a:latin typeface="Arial"/>
              <a:ea typeface="Arial"/>
              <a:cs typeface="Arial"/>
              <a:sym typeface="Arial"/>
            </a:endParaRPr>
          </a:p>
        </p:txBody>
      </p:sp>
      <p:sp>
        <p:nvSpPr>
          <p:cNvPr id="258" name="Google Shape;258;g1ae6a0eb22b_0_11"/>
          <p:cNvSpPr txBox="1"/>
          <p:nvPr/>
        </p:nvSpPr>
        <p:spPr>
          <a:xfrm>
            <a:off x="719900" y="1226900"/>
            <a:ext cx="3987300" cy="35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SVM</a:t>
            </a:r>
            <a:endParaRPr b="1" sz="2200">
              <a:solidFill>
                <a:schemeClr val="dk1"/>
              </a:solidFill>
            </a:endParaRPr>
          </a:p>
          <a:p>
            <a:pPr indent="0" lvl="0" marL="0" rtl="0" algn="l">
              <a:lnSpc>
                <a:spcPct val="150000"/>
              </a:lnSpc>
              <a:spcBef>
                <a:spcPts val="0"/>
              </a:spcBef>
              <a:spcAft>
                <a:spcPts val="0"/>
              </a:spcAft>
              <a:buNone/>
            </a:pPr>
            <a:r>
              <a:rPr lang="en" sz="2000" u="sng">
                <a:solidFill>
                  <a:schemeClr val="dk1"/>
                </a:solidFill>
              </a:rPr>
              <a:t>From sklearn.svm Python Package</a:t>
            </a:r>
            <a:endParaRPr b="1"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Linear Kernel</a:t>
            </a:r>
            <a:endParaRPr b="1" sz="2000">
              <a:solidFill>
                <a:schemeClr val="dk1"/>
              </a:solidFill>
            </a:endParaRPr>
          </a:p>
          <a:p>
            <a:pPr indent="-355600" lvl="0" marL="457200" rtl="0" algn="l">
              <a:lnSpc>
                <a:spcPct val="100000"/>
              </a:lnSpc>
              <a:spcBef>
                <a:spcPts val="400"/>
              </a:spcBef>
              <a:spcAft>
                <a:spcPts val="0"/>
              </a:spcAft>
              <a:buClr>
                <a:schemeClr val="dk1"/>
              </a:buClr>
              <a:buSzPts val="2000"/>
              <a:buChar char="●"/>
            </a:pPr>
            <a:r>
              <a:rPr lang="en" sz="2000">
                <a:solidFill>
                  <a:schemeClr val="dk1"/>
                </a:solidFill>
              </a:rPr>
              <a:t>Polynomial Kernel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Gaussian Radial Basis Function (RBF)* </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Sigmoid Kernel</a:t>
            </a:r>
            <a:endParaRPr sz="2000">
              <a:solidFill>
                <a:schemeClr val="dk1"/>
              </a:solidFill>
            </a:endParaRPr>
          </a:p>
          <a:p>
            <a:pPr indent="0" lvl="0" marL="0" rtl="0" algn="l">
              <a:spcBef>
                <a:spcPts val="400"/>
              </a:spcBef>
              <a:spcAft>
                <a:spcPts val="0"/>
              </a:spcAft>
              <a:buNone/>
            </a:pPr>
            <a:r>
              <a:t/>
            </a:r>
            <a:endParaRPr sz="2000">
              <a:solidFill>
                <a:schemeClr val="dk1"/>
              </a:solidFill>
            </a:endParaRPr>
          </a:p>
        </p:txBody>
      </p:sp>
      <p:sp>
        <p:nvSpPr>
          <p:cNvPr id="259" name="Google Shape;259;g1ae6a0eb22b_0_11"/>
          <p:cNvSpPr txBox="1"/>
          <p:nvPr/>
        </p:nvSpPr>
        <p:spPr>
          <a:xfrm>
            <a:off x="4707200" y="1226900"/>
            <a:ext cx="4114800" cy="277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Naive Bayes</a:t>
            </a:r>
            <a:endParaRPr b="1" sz="2200">
              <a:solidFill>
                <a:schemeClr val="dk1"/>
              </a:solidFill>
            </a:endParaRPr>
          </a:p>
          <a:p>
            <a:pPr indent="0" lvl="0" marL="0" rtl="0" algn="l">
              <a:lnSpc>
                <a:spcPct val="150000"/>
              </a:lnSpc>
              <a:spcBef>
                <a:spcPts val="0"/>
              </a:spcBef>
              <a:spcAft>
                <a:spcPts val="0"/>
              </a:spcAft>
              <a:buNone/>
            </a:pPr>
            <a:r>
              <a:rPr lang="en" sz="2000" u="sng">
                <a:solidFill>
                  <a:schemeClr val="dk1"/>
                </a:solidFill>
              </a:rPr>
              <a:t>From sklearn.naive_bayes Python Package</a:t>
            </a:r>
            <a:endParaRPr sz="2000" u="sng">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Multinomial NB*</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Gaussian NB</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Bernoulli NB</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Complement NB</a:t>
            </a:r>
            <a:endParaRPr sz="2000">
              <a:solidFill>
                <a:schemeClr val="dk1"/>
              </a:solidFill>
            </a:endParaRPr>
          </a:p>
        </p:txBody>
      </p:sp>
      <p:sp>
        <p:nvSpPr>
          <p:cNvPr id="260" name="Google Shape;260;g1ae6a0eb22b_0_11"/>
          <p:cNvSpPr/>
          <p:nvPr/>
        </p:nvSpPr>
        <p:spPr>
          <a:xfrm>
            <a:off x="719900" y="1156100"/>
            <a:ext cx="7950900" cy="329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a:t>
            </a:r>
            <a:endParaRPr b="0" i="0" sz="1400" u="none" cap="none" strike="noStrike">
              <a:solidFill>
                <a:srgbClr val="000000"/>
              </a:solidFill>
              <a:latin typeface="Arial"/>
              <a:ea typeface="Arial"/>
              <a:cs typeface="Arial"/>
              <a:sym typeface="Arial"/>
            </a:endParaRPr>
          </a:p>
        </p:txBody>
      </p:sp>
      <p:cxnSp>
        <p:nvCxnSpPr>
          <p:cNvPr id="261" name="Google Shape;261;g1ae6a0eb22b_0_11"/>
          <p:cNvCxnSpPr/>
          <p:nvPr/>
        </p:nvCxnSpPr>
        <p:spPr>
          <a:xfrm>
            <a:off x="4572000" y="1156100"/>
            <a:ext cx="0" cy="3291300"/>
          </a:xfrm>
          <a:prstGeom prst="straightConnector1">
            <a:avLst/>
          </a:prstGeom>
          <a:noFill/>
          <a:ln cap="flat" cmpd="sng" w="9525">
            <a:solidFill>
              <a:schemeClr val="dk2"/>
            </a:solidFill>
            <a:prstDash val="solid"/>
            <a:round/>
            <a:headEnd len="med" w="med" type="none"/>
            <a:tailEnd len="med" w="med" type="none"/>
          </a:ln>
        </p:spPr>
      </p:cxnSp>
      <p:sp>
        <p:nvSpPr>
          <p:cNvPr id="262" name="Google Shape;262;g1ae6a0eb22b_0_11"/>
          <p:cNvSpPr txBox="1"/>
          <p:nvPr/>
        </p:nvSpPr>
        <p:spPr>
          <a:xfrm>
            <a:off x="6724400" y="4589025"/>
            <a:ext cx="1946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 Highest accuracy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ae09c037bc_0_20"/>
          <p:cNvSpPr txBox="1"/>
          <p:nvPr>
            <p:ph type="ctrTitle"/>
          </p:nvPr>
        </p:nvSpPr>
        <p:spPr>
          <a:xfrm>
            <a:off x="664625" y="388050"/>
            <a:ext cx="4620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SVM Overview </a:t>
            </a:r>
            <a:endParaRPr b="1" sz="3200">
              <a:latin typeface="Arial"/>
              <a:ea typeface="Arial"/>
              <a:cs typeface="Arial"/>
              <a:sym typeface="Arial"/>
            </a:endParaRPr>
          </a:p>
        </p:txBody>
      </p:sp>
      <p:pic>
        <p:nvPicPr>
          <p:cNvPr id="268" name="Google Shape;268;g1ae09c037bc_0_20"/>
          <p:cNvPicPr preferRelativeResize="0"/>
          <p:nvPr/>
        </p:nvPicPr>
        <p:blipFill>
          <a:blip r:embed="rId3">
            <a:alphaModFix/>
          </a:blip>
          <a:stretch>
            <a:fillRect/>
          </a:stretch>
        </p:blipFill>
        <p:spPr>
          <a:xfrm>
            <a:off x="1920475" y="2098650"/>
            <a:ext cx="4943900" cy="2621125"/>
          </a:xfrm>
          <a:prstGeom prst="rect">
            <a:avLst/>
          </a:prstGeom>
          <a:noFill/>
          <a:ln>
            <a:noFill/>
          </a:ln>
        </p:spPr>
      </p:pic>
      <p:sp>
        <p:nvSpPr>
          <p:cNvPr id="269" name="Google Shape;269;g1ae09c037bc_0_20"/>
          <p:cNvSpPr txBox="1"/>
          <p:nvPr/>
        </p:nvSpPr>
        <p:spPr>
          <a:xfrm>
            <a:off x="664625" y="1038150"/>
            <a:ext cx="7455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92929"/>
                </a:solidFill>
              </a:rPr>
              <a:t>The objective of the support vector machine algorithm is to find a hyperplane in an N-dimensional space(N — the number of features) that distinctly classifies the data points.</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ae09c037bc_0_52"/>
          <p:cNvSpPr txBox="1"/>
          <p:nvPr>
            <p:ph type="ctrTitle"/>
          </p:nvPr>
        </p:nvSpPr>
        <p:spPr>
          <a:xfrm>
            <a:off x="596050" y="365175"/>
            <a:ext cx="4620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SVM Pros &amp; Cons. </a:t>
            </a:r>
            <a:endParaRPr b="1" sz="3200">
              <a:latin typeface="Arial"/>
              <a:ea typeface="Arial"/>
              <a:cs typeface="Arial"/>
              <a:sym typeface="Arial"/>
            </a:endParaRPr>
          </a:p>
        </p:txBody>
      </p:sp>
      <p:sp>
        <p:nvSpPr>
          <p:cNvPr id="275" name="Google Shape;275;g1ae09c037bc_0_52"/>
          <p:cNvSpPr txBox="1"/>
          <p:nvPr/>
        </p:nvSpPr>
        <p:spPr>
          <a:xfrm>
            <a:off x="664625" y="969575"/>
            <a:ext cx="7455600" cy="38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1"/>
                </a:solidFill>
              </a:rPr>
              <a:t>Pros:</a:t>
            </a:r>
            <a:endParaRPr b="1" sz="1800" u="sng">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It works really well with a clear margin of separation.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It is effective in high-dimensional spaces.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It is effective in cases where the number of dimensions is greater than the number of samples.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It uses a subset of training points in the decision function (called support vectors), so it is also memory efficient.</a:t>
            </a:r>
            <a:endParaRPr sz="1500">
              <a:solidFill>
                <a:schemeClr val="dk1"/>
              </a:solidFill>
            </a:endParaRPr>
          </a:p>
          <a:p>
            <a:pPr indent="0" lvl="0" marL="0" rtl="0" algn="l">
              <a:spcBef>
                <a:spcPts val="0"/>
              </a:spcBef>
              <a:spcAft>
                <a:spcPts val="0"/>
              </a:spcAft>
              <a:buNone/>
            </a:pPr>
            <a:r>
              <a:rPr b="1" lang="en" sz="1800" u="sng">
                <a:solidFill>
                  <a:schemeClr val="dk1"/>
                </a:solidFill>
              </a:rPr>
              <a:t>Cons:</a:t>
            </a:r>
            <a:endParaRPr b="1" sz="1800" u="sng">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It doesn’t perform well when we have large data set because the required training time is higher.</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It also doesn’t perform very well, when the data set has more noise i.e. target classes are overlapping.</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SVM doesn’t directly provide probability estimates, these are calculated using an expensive five-fold cross-validation. </a:t>
            </a:r>
            <a:endParaRPr sz="15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ae09c037bc_0_65"/>
          <p:cNvSpPr txBox="1"/>
          <p:nvPr>
            <p:ph type="ctrTitle"/>
          </p:nvPr>
        </p:nvSpPr>
        <p:spPr>
          <a:xfrm>
            <a:off x="486950" y="265525"/>
            <a:ext cx="67692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000000"/>
                </a:solidFill>
                <a:latin typeface="Arial"/>
                <a:ea typeface="Arial"/>
                <a:cs typeface="Arial"/>
                <a:sym typeface="Arial"/>
              </a:rPr>
              <a:t>Different Kernels of SVM</a:t>
            </a:r>
            <a:endParaRPr b="1" sz="32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81" name="Google Shape;281;g1ae09c037bc_0_65"/>
          <p:cNvSpPr txBox="1"/>
          <p:nvPr/>
        </p:nvSpPr>
        <p:spPr>
          <a:xfrm>
            <a:off x="664625" y="864575"/>
            <a:ext cx="8103900" cy="36798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lang="en" sz="1900">
                <a:solidFill>
                  <a:schemeClr val="dk1"/>
                </a:solidFill>
              </a:rPr>
              <a:t>Linear Kernel</a:t>
            </a:r>
            <a:endParaRPr sz="1900">
              <a:solidFill>
                <a:schemeClr val="dk1"/>
              </a:solidFill>
            </a:endParaRPr>
          </a:p>
          <a:p>
            <a:pPr indent="-349250" lvl="1" marL="914400" rtl="0" algn="l">
              <a:spcBef>
                <a:spcPts val="400"/>
              </a:spcBef>
              <a:spcAft>
                <a:spcPts val="0"/>
              </a:spcAft>
              <a:buClr>
                <a:schemeClr val="dk1"/>
              </a:buClr>
              <a:buSzPts val="1900"/>
              <a:buChar char="○"/>
            </a:pPr>
            <a:r>
              <a:rPr lang="en" sz="1900">
                <a:solidFill>
                  <a:schemeClr val="dk1"/>
                </a:solidFill>
              </a:rPr>
              <a:t>This kernel is one-dimensional and is the most basic form of kernel in SVM.</a:t>
            </a:r>
            <a:endParaRPr sz="1900">
              <a:solidFill>
                <a:schemeClr val="dk1"/>
              </a:solidFill>
            </a:endParaRPr>
          </a:p>
          <a:p>
            <a:pPr indent="-349250" lvl="0" marL="457200" rtl="0" algn="l">
              <a:spcBef>
                <a:spcPts val="400"/>
              </a:spcBef>
              <a:spcAft>
                <a:spcPts val="0"/>
              </a:spcAft>
              <a:buClr>
                <a:schemeClr val="dk1"/>
              </a:buClr>
              <a:buSzPts val="1900"/>
              <a:buChar char="●"/>
            </a:pPr>
            <a:r>
              <a:rPr lang="en" sz="1900">
                <a:solidFill>
                  <a:schemeClr val="dk1"/>
                </a:solidFill>
              </a:rPr>
              <a:t>Polynomial Kernel </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This kernel is a general representation of kernels with a degree of more than one. It’s useful for image processing.</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 sz="1900">
                <a:solidFill>
                  <a:schemeClr val="dk1"/>
                </a:solidFill>
              </a:rPr>
              <a:t>Gaussian Radial Basis Function(RBF)</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RBF is the radial basis function. This is used when there is no (or very little) prior knowledge about the data.</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 sz="1900">
                <a:solidFill>
                  <a:schemeClr val="dk1"/>
                </a:solidFill>
              </a:rPr>
              <a:t>Sigmoid Kernel</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This is mainly used in neural networks.</a:t>
            </a:r>
            <a:endParaRPr sz="19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5" name="Shape 285"/>
        <p:cNvGrpSpPr/>
        <p:nvPr/>
      </p:nvGrpSpPr>
      <p:grpSpPr>
        <a:xfrm>
          <a:off x="0" y="0"/>
          <a:ext cx="0" cy="0"/>
          <a:chOff x="0" y="0"/>
          <a:chExt cx="0" cy="0"/>
        </a:xfrm>
      </p:grpSpPr>
      <p:sp>
        <p:nvSpPr>
          <p:cNvPr id="286" name="Google Shape;286;g1ae09c037bc_0_9"/>
          <p:cNvSpPr txBox="1"/>
          <p:nvPr>
            <p:ph type="ctrTitle"/>
          </p:nvPr>
        </p:nvSpPr>
        <p:spPr>
          <a:xfrm>
            <a:off x="310725" y="234675"/>
            <a:ext cx="7581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SVM RBF Kernel</a:t>
            </a:r>
            <a:endParaRPr b="1" sz="3200">
              <a:latin typeface="Arial"/>
              <a:ea typeface="Arial"/>
              <a:cs typeface="Arial"/>
              <a:sym typeface="Arial"/>
            </a:endParaRPr>
          </a:p>
          <a:p>
            <a:pPr indent="0" lvl="0" marL="0" rtl="0" algn="l">
              <a:spcBef>
                <a:spcPts val="0"/>
              </a:spcBef>
              <a:spcAft>
                <a:spcPts val="0"/>
              </a:spcAft>
              <a:buNone/>
            </a:pPr>
            <a:r>
              <a:rPr b="1" lang="en" sz="1600">
                <a:latin typeface="Arial"/>
                <a:ea typeface="Arial"/>
                <a:cs typeface="Arial"/>
                <a:sym typeface="Arial"/>
              </a:rPr>
              <a:t>—highest accuracy </a:t>
            </a:r>
            <a:r>
              <a:rPr b="1" lang="en" sz="1600">
                <a:solidFill>
                  <a:srgbClr val="980000"/>
                </a:solidFill>
                <a:latin typeface="Arial"/>
                <a:ea typeface="Arial"/>
                <a:cs typeface="Arial"/>
                <a:sym typeface="Arial"/>
              </a:rPr>
              <a:t>(</a:t>
            </a:r>
            <a:r>
              <a:rPr b="1" lang="en" sz="1600">
                <a:solidFill>
                  <a:srgbClr val="980000"/>
                </a:solidFill>
                <a:latin typeface="Arial"/>
                <a:ea typeface="Arial"/>
                <a:cs typeface="Arial"/>
                <a:sym typeface="Arial"/>
              </a:rPr>
              <a:t>57.7%)</a:t>
            </a:r>
            <a:r>
              <a:rPr b="1" lang="en" sz="1600">
                <a:latin typeface="Arial"/>
                <a:ea typeface="Arial"/>
                <a:cs typeface="Arial"/>
                <a:sym typeface="Arial"/>
              </a:rPr>
              <a:t> </a:t>
            </a:r>
            <a:r>
              <a:rPr b="1" lang="en" sz="1600">
                <a:latin typeface="Arial"/>
                <a:ea typeface="Arial"/>
                <a:cs typeface="Arial"/>
                <a:sym typeface="Arial"/>
              </a:rPr>
              <a:t>of all SVM models </a:t>
            </a:r>
            <a:endParaRPr b="1" sz="1600">
              <a:latin typeface="Arial"/>
              <a:ea typeface="Arial"/>
              <a:cs typeface="Arial"/>
              <a:sym typeface="Arial"/>
            </a:endParaRPr>
          </a:p>
        </p:txBody>
      </p:sp>
      <p:pic>
        <p:nvPicPr>
          <p:cNvPr id="287" name="Google Shape;287;g1ae09c037bc_0_9"/>
          <p:cNvPicPr preferRelativeResize="0"/>
          <p:nvPr/>
        </p:nvPicPr>
        <p:blipFill>
          <a:blip r:embed="rId3">
            <a:alphaModFix/>
          </a:blip>
          <a:stretch>
            <a:fillRect/>
          </a:stretch>
        </p:blipFill>
        <p:spPr>
          <a:xfrm>
            <a:off x="0" y="1257075"/>
            <a:ext cx="4655791" cy="3504449"/>
          </a:xfrm>
          <a:prstGeom prst="rect">
            <a:avLst/>
          </a:prstGeom>
          <a:noFill/>
          <a:ln>
            <a:noFill/>
          </a:ln>
        </p:spPr>
      </p:pic>
      <p:sp>
        <p:nvSpPr>
          <p:cNvPr id="288" name="Google Shape;288;g1ae09c037bc_0_9"/>
          <p:cNvSpPr txBox="1"/>
          <p:nvPr/>
        </p:nvSpPr>
        <p:spPr>
          <a:xfrm>
            <a:off x="462050" y="4708925"/>
            <a:ext cx="3731700" cy="369300"/>
          </a:xfrm>
          <a:prstGeom prst="rect">
            <a:avLst/>
          </a:prstGeom>
          <a:noFill/>
          <a:ln>
            <a:noFill/>
          </a:ln>
        </p:spPr>
        <p:txBody>
          <a:bodyPr anchorCtr="0" anchor="t" bIns="91425" lIns="91425" spcFirstLastPara="1" rIns="91425" wrap="square" tIns="91425">
            <a:spAutoFit/>
          </a:bodyPr>
          <a:lstStyle/>
          <a:p>
            <a:pPr indent="0" lvl="0" marL="0" rtl="0" algn="ctr">
              <a:lnSpc>
                <a:spcPct val="110795"/>
              </a:lnSpc>
              <a:spcBef>
                <a:spcPts val="0"/>
              </a:spcBef>
              <a:spcAft>
                <a:spcPts val="0"/>
              </a:spcAft>
              <a:buNone/>
            </a:pPr>
            <a:r>
              <a:rPr b="1" lang="en" sz="1200">
                <a:solidFill>
                  <a:srgbClr val="212121"/>
                </a:solidFill>
              </a:rPr>
              <a:t>Confusion Matrix of </a:t>
            </a:r>
            <a:r>
              <a:rPr b="1" lang="en" sz="1200"/>
              <a:t>RBF Kernel </a:t>
            </a:r>
            <a:endParaRPr b="1" sz="1200"/>
          </a:p>
        </p:txBody>
      </p:sp>
      <p:pic>
        <p:nvPicPr>
          <p:cNvPr id="289" name="Google Shape;289;g1ae09c037bc_0_9"/>
          <p:cNvPicPr preferRelativeResize="0"/>
          <p:nvPr/>
        </p:nvPicPr>
        <p:blipFill>
          <a:blip r:embed="rId4">
            <a:alphaModFix/>
          </a:blip>
          <a:stretch>
            <a:fillRect/>
          </a:stretch>
        </p:blipFill>
        <p:spPr>
          <a:xfrm>
            <a:off x="4825063" y="1579840"/>
            <a:ext cx="4197126" cy="1649200"/>
          </a:xfrm>
          <a:prstGeom prst="rect">
            <a:avLst/>
          </a:prstGeom>
          <a:noFill/>
          <a:ln>
            <a:noFill/>
          </a:ln>
        </p:spPr>
      </p:pic>
      <p:sp>
        <p:nvSpPr>
          <p:cNvPr id="290" name="Google Shape;290;g1ae09c037bc_0_9"/>
          <p:cNvSpPr txBox="1"/>
          <p:nvPr/>
        </p:nvSpPr>
        <p:spPr>
          <a:xfrm>
            <a:off x="4975125" y="3517550"/>
            <a:ext cx="3897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“No Change” label is poorly predicted. This may due to less sufficient data to be trained in model.</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
          <p:cNvSpPr txBox="1"/>
          <p:nvPr>
            <p:ph idx="6" type="ctrTitle"/>
          </p:nvPr>
        </p:nvSpPr>
        <p:spPr>
          <a:xfrm>
            <a:off x="6488150" y="2198750"/>
            <a:ext cx="25842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b="1" lang="en" sz="2000">
                <a:latin typeface="Arial"/>
                <a:ea typeface="Arial"/>
                <a:cs typeface="Arial"/>
                <a:sym typeface="Arial"/>
              </a:rPr>
              <a:t>Sentiment Analysis</a:t>
            </a:r>
            <a:endParaRPr b="1" sz="2000">
              <a:latin typeface="Arial"/>
              <a:ea typeface="Arial"/>
              <a:cs typeface="Arial"/>
              <a:sym typeface="Arial"/>
            </a:endParaRPr>
          </a:p>
        </p:txBody>
      </p:sp>
      <p:sp>
        <p:nvSpPr>
          <p:cNvPr id="148" name="Google Shape;148;p2"/>
          <p:cNvSpPr txBox="1"/>
          <p:nvPr>
            <p:ph idx="8" type="title"/>
          </p:nvPr>
        </p:nvSpPr>
        <p:spPr>
          <a:xfrm>
            <a:off x="6488156" y="1620947"/>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b="1" lang="en">
                <a:latin typeface="Arial"/>
                <a:ea typeface="Arial"/>
                <a:cs typeface="Arial"/>
                <a:sym typeface="Arial"/>
              </a:rPr>
              <a:t>03</a:t>
            </a:r>
            <a:endParaRPr b="1">
              <a:latin typeface="Arial"/>
              <a:ea typeface="Arial"/>
              <a:cs typeface="Arial"/>
              <a:sym typeface="Arial"/>
            </a:endParaRPr>
          </a:p>
        </p:txBody>
      </p:sp>
      <p:sp>
        <p:nvSpPr>
          <p:cNvPr id="149" name="Google Shape;149;p2"/>
          <p:cNvSpPr txBox="1"/>
          <p:nvPr>
            <p:ph idx="21" type="ctrTitle"/>
          </p:nvPr>
        </p:nvSpPr>
        <p:spPr>
          <a:xfrm>
            <a:off x="548100" y="482400"/>
            <a:ext cx="57987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3200">
                <a:solidFill>
                  <a:schemeClr val="dk1"/>
                </a:solidFill>
                <a:latin typeface="Arial"/>
                <a:ea typeface="Arial"/>
                <a:cs typeface="Arial"/>
                <a:sym typeface="Arial"/>
              </a:rPr>
              <a:t>T</a:t>
            </a:r>
            <a:r>
              <a:rPr b="1" lang="en" sz="3200">
                <a:latin typeface="Arial"/>
                <a:ea typeface="Arial"/>
                <a:cs typeface="Arial"/>
                <a:sym typeface="Arial"/>
              </a:rPr>
              <a:t>able of Contents</a:t>
            </a:r>
            <a:endParaRPr b="1" sz="3200">
              <a:latin typeface="Arial"/>
              <a:ea typeface="Arial"/>
              <a:cs typeface="Arial"/>
              <a:sym typeface="Arial"/>
            </a:endParaRPr>
          </a:p>
        </p:txBody>
      </p:sp>
      <p:sp>
        <p:nvSpPr>
          <p:cNvPr id="150" name="Google Shape;150;p2"/>
          <p:cNvSpPr txBox="1"/>
          <p:nvPr>
            <p:ph type="ctrTitle"/>
          </p:nvPr>
        </p:nvSpPr>
        <p:spPr>
          <a:xfrm>
            <a:off x="2126399" y="2198750"/>
            <a:ext cx="20886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t/>
            </a:r>
            <a:endParaRPr b="1">
              <a:latin typeface="Arial"/>
              <a:ea typeface="Arial"/>
              <a:cs typeface="Arial"/>
              <a:sym typeface="Arial"/>
            </a:endParaRPr>
          </a:p>
          <a:p>
            <a:pPr indent="0" lvl="0" marL="0" rtl="0" algn="r">
              <a:lnSpc>
                <a:spcPct val="100000"/>
              </a:lnSpc>
              <a:spcBef>
                <a:spcPts val="0"/>
              </a:spcBef>
              <a:spcAft>
                <a:spcPts val="0"/>
              </a:spcAft>
              <a:buSzPts val="1200"/>
              <a:buNone/>
            </a:pPr>
            <a:r>
              <a:rPr b="1" lang="en" sz="2000">
                <a:latin typeface="Arial"/>
                <a:ea typeface="Arial"/>
                <a:cs typeface="Arial"/>
                <a:sym typeface="Arial"/>
              </a:rPr>
              <a:t>Introduction</a:t>
            </a:r>
            <a:endParaRPr b="1" sz="2000">
              <a:latin typeface="Arial"/>
              <a:ea typeface="Arial"/>
              <a:cs typeface="Arial"/>
              <a:sym typeface="Arial"/>
            </a:endParaRPr>
          </a:p>
        </p:txBody>
      </p:sp>
      <p:sp>
        <p:nvSpPr>
          <p:cNvPr id="151" name="Google Shape;151;p2"/>
          <p:cNvSpPr txBox="1"/>
          <p:nvPr>
            <p:ph idx="2" type="title"/>
          </p:nvPr>
        </p:nvSpPr>
        <p:spPr>
          <a:xfrm>
            <a:off x="2034959" y="1620960"/>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b="1" lang="en">
                <a:latin typeface="Arial"/>
                <a:ea typeface="Arial"/>
                <a:cs typeface="Arial"/>
                <a:sym typeface="Arial"/>
              </a:rPr>
              <a:t>01</a:t>
            </a:r>
            <a:endParaRPr b="1">
              <a:latin typeface="Arial"/>
              <a:ea typeface="Arial"/>
              <a:cs typeface="Arial"/>
              <a:sym typeface="Arial"/>
            </a:endParaRPr>
          </a:p>
        </p:txBody>
      </p:sp>
      <p:sp>
        <p:nvSpPr>
          <p:cNvPr id="152" name="Google Shape;152;p2"/>
          <p:cNvSpPr txBox="1"/>
          <p:nvPr>
            <p:ph idx="3" type="ctrTitle"/>
          </p:nvPr>
        </p:nvSpPr>
        <p:spPr>
          <a:xfrm>
            <a:off x="3788753" y="2198750"/>
            <a:ext cx="26994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b="1" lang="en" sz="2000">
                <a:latin typeface="Arial"/>
                <a:ea typeface="Arial"/>
                <a:cs typeface="Arial"/>
                <a:sym typeface="Arial"/>
              </a:rPr>
              <a:t>Data Overview</a:t>
            </a:r>
            <a:endParaRPr b="1" sz="2000">
              <a:latin typeface="Arial"/>
              <a:ea typeface="Arial"/>
              <a:cs typeface="Arial"/>
              <a:sym typeface="Arial"/>
            </a:endParaRPr>
          </a:p>
        </p:txBody>
      </p:sp>
      <p:sp>
        <p:nvSpPr>
          <p:cNvPr id="153" name="Google Shape;153;p2"/>
          <p:cNvSpPr txBox="1"/>
          <p:nvPr>
            <p:ph idx="5" type="title"/>
          </p:nvPr>
        </p:nvSpPr>
        <p:spPr>
          <a:xfrm>
            <a:off x="4214995" y="1620962"/>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b="1" lang="en">
                <a:latin typeface="Arial"/>
                <a:ea typeface="Arial"/>
                <a:cs typeface="Arial"/>
                <a:sym typeface="Arial"/>
              </a:rPr>
              <a:t>02</a:t>
            </a:r>
            <a:endParaRPr b="1">
              <a:latin typeface="Arial"/>
              <a:ea typeface="Arial"/>
              <a:cs typeface="Arial"/>
              <a:sym typeface="Arial"/>
            </a:endParaRPr>
          </a:p>
        </p:txBody>
      </p:sp>
      <p:sp>
        <p:nvSpPr>
          <p:cNvPr id="154" name="Google Shape;154;p2"/>
          <p:cNvSpPr txBox="1"/>
          <p:nvPr>
            <p:ph idx="9" type="ctrTitle"/>
          </p:nvPr>
        </p:nvSpPr>
        <p:spPr>
          <a:xfrm>
            <a:off x="548100" y="3734325"/>
            <a:ext cx="1753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000">
                <a:latin typeface="Arial"/>
                <a:ea typeface="Arial"/>
                <a:cs typeface="Arial"/>
                <a:sym typeface="Arial"/>
              </a:rPr>
              <a:t>Modeling</a:t>
            </a:r>
            <a:endParaRPr b="1" sz="2000">
              <a:latin typeface="Arial"/>
              <a:ea typeface="Arial"/>
              <a:cs typeface="Arial"/>
              <a:sym typeface="Arial"/>
            </a:endParaRPr>
          </a:p>
        </p:txBody>
      </p:sp>
      <p:sp>
        <p:nvSpPr>
          <p:cNvPr id="155" name="Google Shape;155;p2"/>
          <p:cNvSpPr txBox="1"/>
          <p:nvPr>
            <p:ph idx="14" type="title"/>
          </p:nvPr>
        </p:nvSpPr>
        <p:spPr>
          <a:xfrm>
            <a:off x="723612" y="3216593"/>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1" lang="en">
                <a:latin typeface="Arial"/>
                <a:ea typeface="Arial"/>
                <a:cs typeface="Arial"/>
                <a:sym typeface="Arial"/>
              </a:rPr>
              <a:t>04</a:t>
            </a:r>
            <a:endParaRPr b="1">
              <a:latin typeface="Arial"/>
              <a:ea typeface="Arial"/>
              <a:cs typeface="Arial"/>
              <a:sym typeface="Arial"/>
            </a:endParaRPr>
          </a:p>
        </p:txBody>
      </p:sp>
      <p:sp>
        <p:nvSpPr>
          <p:cNvPr id="156" name="Google Shape;156;p2"/>
          <p:cNvSpPr txBox="1"/>
          <p:nvPr>
            <p:ph idx="15" type="ctrTitle"/>
          </p:nvPr>
        </p:nvSpPr>
        <p:spPr>
          <a:xfrm>
            <a:off x="2301900" y="3734325"/>
            <a:ext cx="1966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000">
                <a:latin typeface="Arial"/>
                <a:ea typeface="Arial"/>
                <a:cs typeface="Arial"/>
                <a:sym typeface="Arial"/>
              </a:rPr>
              <a:t>Conclusions</a:t>
            </a:r>
            <a:endParaRPr b="1" sz="2000">
              <a:latin typeface="Arial"/>
              <a:ea typeface="Arial"/>
              <a:cs typeface="Arial"/>
              <a:sym typeface="Arial"/>
            </a:endParaRPr>
          </a:p>
        </p:txBody>
      </p:sp>
      <p:sp>
        <p:nvSpPr>
          <p:cNvPr id="157" name="Google Shape;157;p2"/>
          <p:cNvSpPr txBox="1"/>
          <p:nvPr>
            <p:ph idx="17" type="title"/>
          </p:nvPr>
        </p:nvSpPr>
        <p:spPr>
          <a:xfrm>
            <a:off x="2729924" y="3216594"/>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1" lang="en">
                <a:latin typeface="Arial"/>
                <a:ea typeface="Arial"/>
                <a:cs typeface="Arial"/>
                <a:sym typeface="Arial"/>
              </a:rPr>
              <a:t>05</a:t>
            </a:r>
            <a:endParaRPr b="1">
              <a:latin typeface="Arial"/>
              <a:ea typeface="Arial"/>
              <a:cs typeface="Arial"/>
              <a:sym typeface="Arial"/>
            </a:endParaRPr>
          </a:p>
        </p:txBody>
      </p:sp>
      <p:sp>
        <p:nvSpPr>
          <p:cNvPr id="158" name="Google Shape;158;p2"/>
          <p:cNvSpPr txBox="1"/>
          <p:nvPr>
            <p:ph idx="18" type="ctrTitle"/>
          </p:nvPr>
        </p:nvSpPr>
        <p:spPr>
          <a:xfrm>
            <a:off x="4736250" y="3734325"/>
            <a:ext cx="22161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b="1" lang="en" sz="2000">
                <a:latin typeface="Arial"/>
                <a:ea typeface="Arial"/>
                <a:cs typeface="Arial"/>
                <a:sym typeface="Arial"/>
              </a:rPr>
              <a:t>Future Work</a:t>
            </a:r>
            <a:endParaRPr b="1" sz="2000">
              <a:latin typeface="Arial"/>
              <a:ea typeface="Arial"/>
              <a:cs typeface="Arial"/>
              <a:sym typeface="Arial"/>
            </a:endParaRPr>
          </a:p>
        </p:txBody>
      </p:sp>
      <p:sp>
        <p:nvSpPr>
          <p:cNvPr id="159" name="Google Shape;159;p2"/>
          <p:cNvSpPr txBox="1"/>
          <p:nvPr>
            <p:ph idx="20" type="title"/>
          </p:nvPr>
        </p:nvSpPr>
        <p:spPr>
          <a:xfrm>
            <a:off x="5003787" y="3216604"/>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1" lang="en">
                <a:latin typeface="Arial"/>
                <a:ea typeface="Arial"/>
                <a:cs typeface="Arial"/>
                <a:sym typeface="Arial"/>
              </a:rPr>
              <a:t>06</a:t>
            </a:r>
            <a:endParaRPr b="1">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ae09c037bc_0_33"/>
          <p:cNvSpPr txBox="1"/>
          <p:nvPr>
            <p:ph type="ctrTitle"/>
          </p:nvPr>
        </p:nvSpPr>
        <p:spPr>
          <a:xfrm>
            <a:off x="408050" y="328625"/>
            <a:ext cx="67692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000000"/>
                </a:solidFill>
                <a:latin typeface="Arial"/>
                <a:ea typeface="Arial"/>
                <a:cs typeface="Arial"/>
                <a:sym typeface="Arial"/>
              </a:rPr>
              <a:t>Naive Bayes Overview </a:t>
            </a:r>
            <a:endParaRPr b="1" sz="32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96" name="Google Shape;296;g1ae09c037bc_0_33"/>
          <p:cNvSpPr txBox="1"/>
          <p:nvPr/>
        </p:nvSpPr>
        <p:spPr>
          <a:xfrm>
            <a:off x="664625" y="1038150"/>
            <a:ext cx="7455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92929"/>
                </a:solidFill>
              </a:rPr>
              <a:t>Naive Bayes Classifiers are a </a:t>
            </a:r>
            <a:r>
              <a:rPr lang="en" sz="1700">
                <a:solidFill>
                  <a:srgbClr val="292929"/>
                </a:solidFill>
              </a:rPr>
              <a:t>family</a:t>
            </a:r>
            <a:r>
              <a:rPr lang="en" sz="1700">
                <a:solidFill>
                  <a:srgbClr val="292929"/>
                </a:solidFill>
              </a:rPr>
              <a:t> of simple “probabilistic classifiers” based on applying Bayes’ theorem with </a:t>
            </a:r>
            <a:r>
              <a:rPr lang="en" sz="1700" u="sng">
                <a:solidFill>
                  <a:srgbClr val="292929"/>
                </a:solidFill>
              </a:rPr>
              <a:t>strong (naive) independence</a:t>
            </a:r>
            <a:r>
              <a:rPr lang="en" sz="1700">
                <a:solidFill>
                  <a:srgbClr val="292929"/>
                </a:solidFill>
              </a:rPr>
              <a:t> assumptions between features.</a:t>
            </a:r>
            <a:endParaRPr sz="1600"/>
          </a:p>
        </p:txBody>
      </p:sp>
      <p:grpSp>
        <p:nvGrpSpPr>
          <p:cNvPr id="297" name="Google Shape;297;g1ae09c037bc_0_33"/>
          <p:cNvGrpSpPr/>
          <p:nvPr/>
        </p:nvGrpSpPr>
        <p:grpSpPr>
          <a:xfrm>
            <a:off x="799800" y="2149900"/>
            <a:ext cx="2800915" cy="1332100"/>
            <a:chOff x="723600" y="2683300"/>
            <a:chExt cx="2800915" cy="1332100"/>
          </a:xfrm>
        </p:grpSpPr>
        <p:pic>
          <p:nvPicPr>
            <p:cNvPr id="298" name="Google Shape;298;g1ae09c037bc_0_33"/>
            <p:cNvPicPr preferRelativeResize="0"/>
            <p:nvPr/>
          </p:nvPicPr>
          <p:blipFill>
            <a:blip r:embed="rId3">
              <a:alphaModFix/>
            </a:blip>
            <a:stretch>
              <a:fillRect/>
            </a:stretch>
          </p:blipFill>
          <p:spPr>
            <a:xfrm>
              <a:off x="723600" y="2683300"/>
              <a:ext cx="2800915" cy="716500"/>
            </a:xfrm>
            <a:prstGeom prst="rect">
              <a:avLst/>
            </a:prstGeom>
            <a:noFill/>
            <a:ln>
              <a:noFill/>
            </a:ln>
          </p:spPr>
        </p:pic>
        <p:sp>
          <p:nvSpPr>
            <p:cNvPr id="299" name="Google Shape;299;g1ae09c037bc_0_33"/>
            <p:cNvSpPr txBox="1"/>
            <p:nvPr/>
          </p:nvSpPr>
          <p:spPr>
            <a:xfrm>
              <a:off x="723663" y="3399800"/>
              <a:ext cx="280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Light"/>
                  <a:ea typeface="Open Sans Light"/>
                  <a:cs typeface="Open Sans Light"/>
                  <a:sym typeface="Open Sans Light"/>
                </a:rPr>
                <a:t>Conditional Probability expressed by Bayes Theorem</a:t>
              </a:r>
              <a:endParaRPr>
                <a:latin typeface="Open Sans Light"/>
                <a:ea typeface="Open Sans Light"/>
                <a:cs typeface="Open Sans Light"/>
                <a:sym typeface="Open Sans Light"/>
              </a:endParaRPr>
            </a:p>
          </p:txBody>
        </p:sp>
      </p:grpSp>
      <p:grpSp>
        <p:nvGrpSpPr>
          <p:cNvPr id="300" name="Google Shape;300;g1ae09c037bc_0_33"/>
          <p:cNvGrpSpPr/>
          <p:nvPr/>
        </p:nvGrpSpPr>
        <p:grpSpPr>
          <a:xfrm>
            <a:off x="4569175" y="2149888"/>
            <a:ext cx="3535750" cy="1209275"/>
            <a:chOff x="4074225" y="2683300"/>
            <a:chExt cx="3535750" cy="1209275"/>
          </a:xfrm>
        </p:grpSpPr>
        <p:pic>
          <p:nvPicPr>
            <p:cNvPr id="301" name="Google Shape;301;g1ae09c037bc_0_33"/>
            <p:cNvPicPr preferRelativeResize="0"/>
            <p:nvPr/>
          </p:nvPicPr>
          <p:blipFill>
            <a:blip r:embed="rId4">
              <a:alphaModFix/>
            </a:blip>
            <a:stretch>
              <a:fillRect/>
            </a:stretch>
          </p:blipFill>
          <p:spPr>
            <a:xfrm>
              <a:off x="4074225" y="2683300"/>
              <a:ext cx="3535750" cy="716500"/>
            </a:xfrm>
            <a:prstGeom prst="rect">
              <a:avLst/>
            </a:prstGeom>
            <a:noFill/>
            <a:ln>
              <a:noFill/>
            </a:ln>
          </p:spPr>
        </p:pic>
        <p:sp>
          <p:nvSpPr>
            <p:cNvPr id="302" name="Google Shape;302;g1ae09c037bc_0_33"/>
            <p:cNvSpPr txBox="1"/>
            <p:nvPr/>
          </p:nvSpPr>
          <p:spPr>
            <a:xfrm>
              <a:off x="5064200" y="3492375"/>
              <a:ext cx="15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In Plain English</a:t>
              </a:r>
              <a:endParaRPr>
                <a:latin typeface="Open Sans Light"/>
                <a:ea typeface="Open Sans Light"/>
                <a:cs typeface="Open Sans Light"/>
                <a:sym typeface="Open Sans Light"/>
              </a:endParaRPr>
            </a:p>
          </p:txBody>
        </p:sp>
      </p:grpSp>
      <p:sp>
        <p:nvSpPr>
          <p:cNvPr id="303" name="Google Shape;303;g1ae09c037bc_0_33"/>
          <p:cNvSpPr/>
          <p:nvPr/>
        </p:nvSpPr>
        <p:spPr>
          <a:xfrm>
            <a:off x="3850200" y="2414450"/>
            <a:ext cx="469500" cy="281700"/>
          </a:xfrm>
          <a:prstGeom prst="mathEqual">
            <a:avLst>
              <a:gd fmla="val 23520" name="adj1"/>
              <a:gd fmla="val 11760" name="adj2"/>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1ae09c037bc_0_33"/>
          <p:cNvSpPr txBox="1"/>
          <p:nvPr/>
        </p:nvSpPr>
        <p:spPr>
          <a:xfrm>
            <a:off x="723600" y="3501325"/>
            <a:ext cx="745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22222"/>
                </a:solidFill>
              </a:rPr>
              <a:t>Assumption: The presence of a particular feature in a class is unrelated to the presence of any other feature.</a:t>
            </a:r>
            <a:endParaRPr sz="1800">
              <a:solidFill>
                <a:srgbClr val="22222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ac9ee7207d_0_11"/>
          <p:cNvSpPr txBox="1"/>
          <p:nvPr>
            <p:ph type="ctrTitle"/>
          </p:nvPr>
        </p:nvSpPr>
        <p:spPr>
          <a:xfrm>
            <a:off x="392275" y="328625"/>
            <a:ext cx="67692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000000"/>
                </a:solidFill>
                <a:latin typeface="Arial"/>
                <a:ea typeface="Arial"/>
                <a:cs typeface="Arial"/>
                <a:sym typeface="Arial"/>
              </a:rPr>
              <a:t>Naive Bayes Pros. &amp; Cons. </a:t>
            </a:r>
            <a:endParaRPr b="1" sz="32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10" name="Google Shape;310;g1ac9ee7207d_0_11"/>
          <p:cNvSpPr txBox="1"/>
          <p:nvPr/>
        </p:nvSpPr>
        <p:spPr>
          <a:xfrm>
            <a:off x="664625" y="1038150"/>
            <a:ext cx="7455600" cy="361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rgbClr val="292929"/>
                </a:solidFill>
              </a:rPr>
              <a:t>Pros:</a:t>
            </a:r>
            <a:endParaRPr b="1" sz="1800" u="sng">
              <a:solidFill>
                <a:srgbClr val="292929"/>
              </a:solidFill>
            </a:endParaRPr>
          </a:p>
          <a:p>
            <a:pPr indent="-336550" lvl="0" marL="457200" rtl="0" algn="l">
              <a:spcBef>
                <a:spcPts val="0"/>
              </a:spcBef>
              <a:spcAft>
                <a:spcPts val="0"/>
              </a:spcAft>
              <a:buClr>
                <a:srgbClr val="292929"/>
              </a:buClr>
              <a:buSzPts val="1700"/>
              <a:buChar char="●"/>
            </a:pPr>
            <a:r>
              <a:rPr lang="en" sz="1700">
                <a:solidFill>
                  <a:srgbClr val="292929"/>
                </a:solidFill>
              </a:rPr>
              <a:t>It is easy and fast to predict class of test data set. It usually perform well in multi class prediction.</a:t>
            </a:r>
            <a:endParaRPr sz="1700">
              <a:solidFill>
                <a:srgbClr val="292929"/>
              </a:solidFill>
            </a:endParaRPr>
          </a:p>
          <a:p>
            <a:pPr indent="-336550" lvl="0" marL="457200" rtl="0" algn="l">
              <a:spcBef>
                <a:spcPts val="0"/>
              </a:spcBef>
              <a:spcAft>
                <a:spcPts val="0"/>
              </a:spcAft>
              <a:buClr>
                <a:srgbClr val="292929"/>
              </a:buClr>
              <a:buSzPts val="1700"/>
              <a:buChar char="●"/>
            </a:pPr>
            <a:r>
              <a:rPr lang="en" sz="1700">
                <a:solidFill>
                  <a:srgbClr val="292929"/>
                </a:solidFill>
              </a:rPr>
              <a:t>Because of assumption, a Naive Bayes classifier performs well with less training data.</a:t>
            </a:r>
            <a:endParaRPr sz="1700">
              <a:solidFill>
                <a:srgbClr val="292929"/>
              </a:solidFill>
            </a:endParaRPr>
          </a:p>
          <a:p>
            <a:pPr indent="-336550" lvl="0" marL="457200" rtl="0" algn="l">
              <a:spcBef>
                <a:spcPts val="0"/>
              </a:spcBef>
              <a:spcAft>
                <a:spcPts val="0"/>
              </a:spcAft>
              <a:buClr>
                <a:srgbClr val="292929"/>
              </a:buClr>
              <a:buSzPts val="1700"/>
              <a:buChar char="●"/>
            </a:pPr>
            <a:r>
              <a:rPr lang="en" sz="1700">
                <a:solidFill>
                  <a:srgbClr val="292929"/>
                </a:solidFill>
              </a:rPr>
              <a:t>It perform well in case of categorical variables compared to numerical variables, which is assumed as normal distribution.</a:t>
            </a:r>
            <a:endParaRPr sz="1700">
              <a:solidFill>
                <a:srgbClr val="292929"/>
              </a:solidFill>
            </a:endParaRPr>
          </a:p>
          <a:p>
            <a:pPr indent="0" lvl="0" marL="0" rtl="0" algn="l">
              <a:spcBef>
                <a:spcPts val="0"/>
              </a:spcBef>
              <a:spcAft>
                <a:spcPts val="0"/>
              </a:spcAft>
              <a:buNone/>
            </a:pPr>
            <a:r>
              <a:rPr b="1" lang="en" sz="1800" u="sng">
                <a:solidFill>
                  <a:srgbClr val="292929"/>
                </a:solidFill>
              </a:rPr>
              <a:t>Cons:</a:t>
            </a:r>
            <a:endParaRPr b="1" sz="1800" u="sng">
              <a:solidFill>
                <a:srgbClr val="292929"/>
              </a:solidFill>
            </a:endParaRPr>
          </a:p>
          <a:p>
            <a:pPr indent="-336550" lvl="0" marL="457200" rtl="0" algn="l">
              <a:spcBef>
                <a:spcPts val="0"/>
              </a:spcBef>
              <a:spcAft>
                <a:spcPts val="0"/>
              </a:spcAft>
              <a:buClr>
                <a:srgbClr val="292929"/>
              </a:buClr>
              <a:buSzPts val="1700"/>
              <a:buChar char="●"/>
            </a:pPr>
            <a:r>
              <a:rPr lang="en" sz="1700">
                <a:solidFill>
                  <a:srgbClr val="292929"/>
                </a:solidFill>
              </a:rPr>
              <a:t>Zero Frequency: If categorical </a:t>
            </a:r>
            <a:r>
              <a:rPr lang="en" sz="1700">
                <a:solidFill>
                  <a:srgbClr val="292929"/>
                </a:solidFill>
              </a:rPr>
              <a:t>variable</a:t>
            </a:r>
            <a:r>
              <a:rPr lang="en" sz="1700">
                <a:solidFill>
                  <a:srgbClr val="292929"/>
                </a:solidFill>
              </a:rPr>
              <a:t> has a new </a:t>
            </a:r>
            <a:r>
              <a:rPr lang="en" sz="1700">
                <a:solidFill>
                  <a:srgbClr val="292929"/>
                </a:solidFill>
              </a:rPr>
              <a:t>category</a:t>
            </a:r>
            <a:r>
              <a:rPr lang="en" sz="1700">
                <a:solidFill>
                  <a:srgbClr val="292929"/>
                </a:solidFill>
              </a:rPr>
              <a:t> which was not observed in training data set, the model will assign a 0 probability and will be unable to make a prediction.</a:t>
            </a:r>
            <a:endParaRPr sz="1700">
              <a:solidFill>
                <a:srgbClr val="292929"/>
              </a:solidFill>
            </a:endParaRPr>
          </a:p>
          <a:p>
            <a:pPr indent="-336550" lvl="0" marL="457200" rtl="0" algn="l">
              <a:spcBef>
                <a:spcPts val="0"/>
              </a:spcBef>
              <a:spcAft>
                <a:spcPts val="0"/>
              </a:spcAft>
              <a:buClr>
                <a:srgbClr val="292929"/>
              </a:buClr>
              <a:buSzPts val="1700"/>
              <a:buChar char="●"/>
            </a:pPr>
            <a:r>
              <a:rPr lang="en" sz="1700">
                <a:solidFill>
                  <a:srgbClr val="292929"/>
                </a:solidFill>
              </a:rPr>
              <a:t>In real life, it is almost impossible to get a set of predictors which are completely independent.</a:t>
            </a:r>
            <a:endParaRPr sz="1700">
              <a:solidFill>
                <a:srgbClr val="29292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ac9ee7207d_0_26"/>
          <p:cNvSpPr txBox="1"/>
          <p:nvPr>
            <p:ph type="ctrTitle"/>
          </p:nvPr>
        </p:nvSpPr>
        <p:spPr>
          <a:xfrm>
            <a:off x="486950" y="265525"/>
            <a:ext cx="67692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000000"/>
                </a:solidFill>
                <a:latin typeface="Arial"/>
                <a:ea typeface="Arial"/>
                <a:cs typeface="Arial"/>
                <a:sym typeface="Arial"/>
              </a:rPr>
              <a:t>Different Types of </a:t>
            </a:r>
            <a:r>
              <a:rPr b="1" lang="en" sz="3200">
                <a:solidFill>
                  <a:srgbClr val="000000"/>
                </a:solidFill>
                <a:latin typeface="Arial"/>
                <a:ea typeface="Arial"/>
                <a:cs typeface="Arial"/>
                <a:sym typeface="Arial"/>
              </a:rPr>
              <a:t>Naive Bayes </a:t>
            </a:r>
            <a:endParaRPr b="1" sz="32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16" name="Google Shape;316;g1ac9ee7207d_0_26"/>
          <p:cNvSpPr txBox="1"/>
          <p:nvPr/>
        </p:nvSpPr>
        <p:spPr>
          <a:xfrm>
            <a:off x="664625" y="864575"/>
            <a:ext cx="8103900" cy="4109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292929"/>
              </a:buClr>
              <a:buSzPts val="1700"/>
              <a:buChar char="●"/>
            </a:pPr>
            <a:r>
              <a:rPr lang="en" sz="1700">
                <a:solidFill>
                  <a:srgbClr val="292929"/>
                </a:solidFill>
              </a:rPr>
              <a:t>Gaussian Naive Bayes</a:t>
            </a:r>
            <a:endParaRPr sz="1700">
              <a:solidFill>
                <a:srgbClr val="292929"/>
              </a:solidFill>
            </a:endParaRPr>
          </a:p>
          <a:p>
            <a:pPr indent="-336550" lvl="1" marL="914400" rtl="0" algn="l">
              <a:spcBef>
                <a:spcPts val="0"/>
              </a:spcBef>
              <a:spcAft>
                <a:spcPts val="0"/>
              </a:spcAft>
              <a:buClr>
                <a:srgbClr val="292929"/>
              </a:buClr>
              <a:buSzPts val="1700"/>
              <a:buChar char="○"/>
            </a:pPr>
            <a:r>
              <a:rPr lang="en" sz="1700">
                <a:solidFill>
                  <a:srgbClr val="292929"/>
                </a:solidFill>
              </a:rPr>
              <a:t>GaussianNB implements the Gaussian Naive Bayes algorithm for classification. The likelihood of the features is assumed to be Gaussian.</a:t>
            </a:r>
            <a:endParaRPr sz="1700">
              <a:solidFill>
                <a:srgbClr val="292929"/>
              </a:solidFill>
            </a:endParaRPr>
          </a:p>
          <a:p>
            <a:pPr indent="-336550" lvl="0" marL="457200" rtl="0" algn="l">
              <a:spcBef>
                <a:spcPts val="0"/>
              </a:spcBef>
              <a:spcAft>
                <a:spcPts val="0"/>
              </a:spcAft>
              <a:buClr>
                <a:srgbClr val="292929"/>
              </a:buClr>
              <a:buSzPts val="1700"/>
              <a:buChar char="●"/>
            </a:pPr>
            <a:r>
              <a:rPr lang="en" sz="1700">
                <a:solidFill>
                  <a:srgbClr val="292929"/>
                </a:solidFill>
              </a:rPr>
              <a:t>Multinomial Naive Bayes</a:t>
            </a:r>
            <a:endParaRPr sz="1700">
              <a:solidFill>
                <a:srgbClr val="292929"/>
              </a:solidFill>
            </a:endParaRPr>
          </a:p>
          <a:p>
            <a:pPr indent="-336550" lvl="1" marL="914400" rtl="0" algn="l">
              <a:spcBef>
                <a:spcPts val="0"/>
              </a:spcBef>
              <a:spcAft>
                <a:spcPts val="0"/>
              </a:spcAft>
              <a:buClr>
                <a:srgbClr val="292929"/>
              </a:buClr>
              <a:buSzPts val="1700"/>
              <a:buChar char="○"/>
            </a:pPr>
            <a:r>
              <a:rPr lang="en" sz="1700">
                <a:solidFill>
                  <a:srgbClr val="292929"/>
                </a:solidFill>
              </a:rPr>
              <a:t>MultinomialNB implements the naive Bayes algorithm for </a:t>
            </a:r>
            <a:r>
              <a:rPr lang="en" sz="1700">
                <a:solidFill>
                  <a:srgbClr val="292929"/>
                </a:solidFill>
              </a:rPr>
              <a:t>multinomial</a:t>
            </a:r>
            <a:r>
              <a:rPr lang="en" sz="1700">
                <a:solidFill>
                  <a:srgbClr val="292929"/>
                </a:solidFill>
              </a:rPr>
              <a:t> distributed data, and is one of the two classic naive Bayes variants used in text classification.</a:t>
            </a:r>
            <a:endParaRPr sz="1700">
              <a:solidFill>
                <a:srgbClr val="292929"/>
              </a:solidFill>
            </a:endParaRPr>
          </a:p>
          <a:p>
            <a:pPr indent="-336550" lvl="0" marL="457200" rtl="0" algn="l">
              <a:spcBef>
                <a:spcPts val="0"/>
              </a:spcBef>
              <a:spcAft>
                <a:spcPts val="0"/>
              </a:spcAft>
              <a:buClr>
                <a:srgbClr val="292929"/>
              </a:buClr>
              <a:buSzPts val="1700"/>
              <a:buChar char="●"/>
            </a:pPr>
            <a:r>
              <a:rPr lang="en" sz="1700">
                <a:solidFill>
                  <a:srgbClr val="292929"/>
                </a:solidFill>
              </a:rPr>
              <a:t>Complement Naive Bayes</a:t>
            </a:r>
            <a:endParaRPr sz="1700">
              <a:solidFill>
                <a:srgbClr val="292929"/>
              </a:solidFill>
            </a:endParaRPr>
          </a:p>
          <a:p>
            <a:pPr indent="-336550" lvl="1" marL="914400" rtl="0" algn="l">
              <a:spcBef>
                <a:spcPts val="0"/>
              </a:spcBef>
              <a:spcAft>
                <a:spcPts val="0"/>
              </a:spcAft>
              <a:buClr>
                <a:srgbClr val="292929"/>
              </a:buClr>
              <a:buSzPts val="1700"/>
              <a:buChar char="○"/>
            </a:pPr>
            <a:r>
              <a:rPr lang="en" sz="1700">
                <a:solidFill>
                  <a:srgbClr val="292929"/>
                </a:solidFill>
              </a:rPr>
              <a:t>ComplementNB is an adaptation of the standard multinomial naive Bayes (MNB) algorithm that is particularly suited for imbalanced data sets. </a:t>
            </a:r>
            <a:endParaRPr sz="1700">
              <a:solidFill>
                <a:srgbClr val="292929"/>
              </a:solidFill>
            </a:endParaRPr>
          </a:p>
          <a:p>
            <a:pPr indent="-336550" lvl="0" marL="457200" rtl="0" algn="l">
              <a:spcBef>
                <a:spcPts val="0"/>
              </a:spcBef>
              <a:spcAft>
                <a:spcPts val="0"/>
              </a:spcAft>
              <a:buClr>
                <a:srgbClr val="292929"/>
              </a:buClr>
              <a:buSzPts val="1700"/>
              <a:buChar char="●"/>
            </a:pPr>
            <a:r>
              <a:rPr lang="en" sz="1700">
                <a:solidFill>
                  <a:srgbClr val="292929"/>
                </a:solidFill>
              </a:rPr>
              <a:t>Bernoulli Naive Bayes</a:t>
            </a:r>
            <a:endParaRPr sz="1700">
              <a:solidFill>
                <a:srgbClr val="292929"/>
              </a:solidFill>
            </a:endParaRPr>
          </a:p>
          <a:p>
            <a:pPr indent="-336550" lvl="1" marL="914400" rtl="0" algn="l">
              <a:spcBef>
                <a:spcPts val="0"/>
              </a:spcBef>
              <a:spcAft>
                <a:spcPts val="0"/>
              </a:spcAft>
              <a:buClr>
                <a:srgbClr val="292929"/>
              </a:buClr>
              <a:buSzPts val="1700"/>
              <a:buChar char="○"/>
            </a:pPr>
            <a:r>
              <a:rPr lang="en" sz="1700">
                <a:solidFill>
                  <a:srgbClr val="292929"/>
                </a:solidFill>
              </a:rPr>
              <a:t>BernoulliNB implements the naive Bayes training and classification algorithms for data that is distributed according to multivariate Bernoulli distributions; i.e., there may be multiple features but each one is assumed to be a binary-valued variable.</a:t>
            </a:r>
            <a:endParaRPr sz="1700">
              <a:solidFill>
                <a:srgbClr val="29292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ac9ee7207d_0_38"/>
          <p:cNvSpPr txBox="1"/>
          <p:nvPr>
            <p:ph type="ctrTitle"/>
          </p:nvPr>
        </p:nvSpPr>
        <p:spPr>
          <a:xfrm>
            <a:off x="400025" y="245075"/>
            <a:ext cx="7581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Multinomial Naive Bayes</a:t>
            </a:r>
            <a:endParaRPr b="1" sz="3200">
              <a:latin typeface="Arial"/>
              <a:ea typeface="Arial"/>
              <a:cs typeface="Arial"/>
              <a:sym typeface="Arial"/>
            </a:endParaRPr>
          </a:p>
          <a:p>
            <a:pPr indent="0" lvl="0" marL="0" rtl="0" algn="l">
              <a:spcBef>
                <a:spcPts val="0"/>
              </a:spcBef>
              <a:spcAft>
                <a:spcPts val="0"/>
              </a:spcAft>
              <a:buNone/>
            </a:pPr>
            <a:r>
              <a:rPr b="1" lang="en" sz="1600">
                <a:latin typeface="Arial"/>
                <a:ea typeface="Arial"/>
                <a:cs typeface="Arial"/>
                <a:sym typeface="Arial"/>
              </a:rPr>
              <a:t>—highest accuracy </a:t>
            </a:r>
            <a:r>
              <a:rPr b="1" lang="en" sz="1600">
                <a:solidFill>
                  <a:srgbClr val="980000"/>
                </a:solidFill>
                <a:latin typeface="Arial"/>
                <a:ea typeface="Arial"/>
                <a:cs typeface="Arial"/>
                <a:sym typeface="Arial"/>
              </a:rPr>
              <a:t>(49.3%)</a:t>
            </a:r>
            <a:r>
              <a:rPr b="1" lang="en" sz="1600">
                <a:latin typeface="Arial"/>
                <a:ea typeface="Arial"/>
                <a:cs typeface="Arial"/>
                <a:sym typeface="Arial"/>
              </a:rPr>
              <a:t> of all Naive Bayes models </a:t>
            </a:r>
            <a:endParaRPr b="1" sz="1600">
              <a:latin typeface="Arial"/>
              <a:ea typeface="Arial"/>
              <a:cs typeface="Arial"/>
              <a:sym typeface="Arial"/>
            </a:endParaRPr>
          </a:p>
        </p:txBody>
      </p:sp>
      <p:pic>
        <p:nvPicPr>
          <p:cNvPr id="322" name="Google Shape;322;g1ac9ee7207d_0_38"/>
          <p:cNvPicPr preferRelativeResize="0"/>
          <p:nvPr/>
        </p:nvPicPr>
        <p:blipFill>
          <a:blip r:embed="rId3">
            <a:alphaModFix/>
          </a:blip>
          <a:stretch>
            <a:fillRect/>
          </a:stretch>
        </p:blipFill>
        <p:spPr>
          <a:xfrm>
            <a:off x="533400" y="1257075"/>
            <a:ext cx="4678393" cy="3505424"/>
          </a:xfrm>
          <a:prstGeom prst="rect">
            <a:avLst/>
          </a:prstGeom>
          <a:noFill/>
          <a:ln>
            <a:noFill/>
          </a:ln>
        </p:spPr>
      </p:pic>
      <p:sp>
        <p:nvSpPr>
          <p:cNvPr id="323" name="Google Shape;323;g1ac9ee7207d_0_38"/>
          <p:cNvSpPr txBox="1"/>
          <p:nvPr/>
        </p:nvSpPr>
        <p:spPr>
          <a:xfrm>
            <a:off x="919250" y="4708925"/>
            <a:ext cx="3731700" cy="369300"/>
          </a:xfrm>
          <a:prstGeom prst="rect">
            <a:avLst/>
          </a:prstGeom>
          <a:noFill/>
          <a:ln>
            <a:noFill/>
          </a:ln>
        </p:spPr>
        <p:txBody>
          <a:bodyPr anchorCtr="0" anchor="t" bIns="91425" lIns="91425" spcFirstLastPara="1" rIns="91425" wrap="square" tIns="91425">
            <a:spAutoFit/>
          </a:bodyPr>
          <a:lstStyle/>
          <a:p>
            <a:pPr indent="0" lvl="0" marL="0" rtl="0" algn="ctr">
              <a:lnSpc>
                <a:spcPct val="110795"/>
              </a:lnSpc>
              <a:spcBef>
                <a:spcPts val="0"/>
              </a:spcBef>
              <a:spcAft>
                <a:spcPts val="0"/>
              </a:spcAft>
              <a:buNone/>
            </a:pPr>
            <a:r>
              <a:rPr b="1" lang="en" sz="1200">
                <a:solidFill>
                  <a:srgbClr val="212121"/>
                </a:solidFill>
              </a:rPr>
              <a:t>Confusion Matrix of </a:t>
            </a:r>
            <a:r>
              <a:rPr b="1" lang="en" sz="1200"/>
              <a:t>Multinomial Naive Bayes</a:t>
            </a:r>
            <a:r>
              <a:rPr b="1" lang="en" sz="1200"/>
              <a:t> </a:t>
            </a:r>
            <a:endParaRPr b="1" sz="1200"/>
          </a:p>
        </p:txBody>
      </p:sp>
      <p:pic>
        <p:nvPicPr>
          <p:cNvPr id="324" name="Google Shape;324;g1ac9ee7207d_0_38"/>
          <p:cNvPicPr preferRelativeResize="0"/>
          <p:nvPr/>
        </p:nvPicPr>
        <p:blipFill>
          <a:blip r:embed="rId4">
            <a:alphaModFix/>
          </a:blip>
          <a:stretch>
            <a:fillRect/>
          </a:stretch>
        </p:blipFill>
        <p:spPr>
          <a:xfrm>
            <a:off x="5287993" y="1333275"/>
            <a:ext cx="3627409" cy="2040997"/>
          </a:xfrm>
          <a:prstGeom prst="rect">
            <a:avLst/>
          </a:prstGeom>
          <a:noFill/>
          <a:ln>
            <a:noFill/>
          </a:ln>
        </p:spPr>
      </p:pic>
      <p:sp>
        <p:nvSpPr>
          <p:cNvPr id="325" name="Google Shape;325;g1ac9ee7207d_0_38"/>
          <p:cNvSpPr txBox="1"/>
          <p:nvPr/>
        </p:nvSpPr>
        <p:spPr>
          <a:xfrm>
            <a:off x="5251150" y="3605025"/>
            <a:ext cx="37317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“No Change” label is poorly predicted. This may due to less sufficient data to be trained in model.</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1ae6eb755b4_2_15"/>
          <p:cNvSpPr txBox="1"/>
          <p:nvPr>
            <p:ph type="ctrTitle"/>
          </p:nvPr>
        </p:nvSpPr>
        <p:spPr>
          <a:xfrm>
            <a:off x="455975" y="260575"/>
            <a:ext cx="7085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K-Nearest Neighbors Classifier</a:t>
            </a:r>
            <a:endParaRPr b="1" sz="3200">
              <a:latin typeface="Arial"/>
              <a:ea typeface="Arial"/>
              <a:cs typeface="Arial"/>
              <a:sym typeface="Arial"/>
            </a:endParaRPr>
          </a:p>
        </p:txBody>
      </p:sp>
      <p:sp>
        <p:nvSpPr>
          <p:cNvPr id="331" name="Google Shape;331;g1ae6eb755b4_2_15"/>
          <p:cNvSpPr txBox="1"/>
          <p:nvPr/>
        </p:nvSpPr>
        <p:spPr>
          <a:xfrm>
            <a:off x="455975" y="871050"/>
            <a:ext cx="8076000" cy="1568700"/>
          </a:xfrm>
          <a:prstGeom prst="rect">
            <a:avLst/>
          </a:prstGeom>
          <a:noFill/>
          <a:ln>
            <a:noFill/>
          </a:ln>
        </p:spPr>
        <p:txBody>
          <a:bodyPr anchorCtr="0" anchor="t" bIns="91425" lIns="91425" spcFirstLastPara="1" rIns="91425" wrap="square" tIns="91425">
            <a:spAutoFit/>
          </a:bodyPr>
          <a:lstStyle/>
          <a:p>
            <a:pPr indent="0" lvl="0" marL="0" rtl="0" algn="l">
              <a:lnSpc>
                <a:spcPct val="112000"/>
              </a:lnSpc>
              <a:spcBef>
                <a:spcPts val="0"/>
              </a:spcBef>
              <a:spcAft>
                <a:spcPts val="0"/>
              </a:spcAft>
              <a:buNone/>
            </a:pPr>
            <a:r>
              <a:rPr b="1" lang="en" sz="1800">
                <a:solidFill>
                  <a:schemeClr val="dk1"/>
                </a:solidFill>
              </a:rPr>
              <a:t>Model Introduction</a:t>
            </a:r>
            <a:endParaRPr b="1" sz="1800">
              <a:solidFill>
                <a:schemeClr val="dk1"/>
              </a:solidFill>
            </a:endParaRPr>
          </a:p>
          <a:p>
            <a:pPr indent="-330200" lvl="0" marL="457200" rtl="0" algn="l">
              <a:lnSpc>
                <a:spcPct val="112000"/>
              </a:lnSpc>
              <a:spcBef>
                <a:spcPts val="0"/>
              </a:spcBef>
              <a:spcAft>
                <a:spcPts val="0"/>
              </a:spcAft>
              <a:buClr>
                <a:srgbClr val="222222"/>
              </a:buClr>
              <a:buSzPts val="1600"/>
              <a:buChar char="●"/>
            </a:pPr>
            <a:r>
              <a:rPr lang="en" sz="1600">
                <a:solidFill>
                  <a:srgbClr val="222222"/>
                </a:solidFill>
              </a:rPr>
              <a:t>A data classification method for estimating the likelihood that a data point will become a member of one group or another based on the distance.</a:t>
            </a:r>
            <a:endParaRPr sz="1600">
              <a:solidFill>
                <a:srgbClr val="222222"/>
              </a:solidFill>
            </a:endParaRPr>
          </a:p>
          <a:p>
            <a:pPr indent="-330200" lvl="0" marL="457200" rtl="0" algn="l">
              <a:lnSpc>
                <a:spcPct val="112000"/>
              </a:lnSpc>
              <a:spcBef>
                <a:spcPts val="0"/>
              </a:spcBef>
              <a:spcAft>
                <a:spcPts val="0"/>
              </a:spcAft>
              <a:buClr>
                <a:srgbClr val="222222"/>
              </a:buClr>
              <a:buSzPts val="1600"/>
              <a:buChar char="●"/>
            </a:pPr>
            <a:r>
              <a:rPr lang="en" sz="1600">
                <a:solidFill>
                  <a:srgbClr val="222222"/>
                </a:solidFill>
              </a:rPr>
              <a:t>Hyperparameter: n_neighbors &amp; p (distance measurement)</a:t>
            </a:r>
            <a:endParaRPr sz="1600">
              <a:solidFill>
                <a:srgbClr val="222222"/>
              </a:solidFill>
            </a:endParaRPr>
          </a:p>
          <a:p>
            <a:pPr indent="-330200" lvl="0" marL="457200" rtl="0" algn="l">
              <a:lnSpc>
                <a:spcPct val="112000"/>
              </a:lnSpc>
              <a:spcBef>
                <a:spcPts val="0"/>
              </a:spcBef>
              <a:spcAft>
                <a:spcPts val="0"/>
              </a:spcAft>
              <a:buClr>
                <a:srgbClr val="222222"/>
              </a:buClr>
              <a:buSzPts val="1600"/>
              <a:buChar char="●"/>
            </a:pPr>
            <a:r>
              <a:rPr lang="en" sz="1600">
                <a:solidFill>
                  <a:srgbClr val="222222"/>
                </a:solidFill>
              </a:rPr>
              <a:t>Identifies the main idea of a document to implement text classification.</a:t>
            </a:r>
            <a:endParaRPr sz="1600">
              <a:solidFill>
                <a:srgbClr val="222222"/>
              </a:solidFill>
            </a:endParaRPr>
          </a:p>
        </p:txBody>
      </p:sp>
      <p:pic>
        <p:nvPicPr>
          <p:cNvPr id="332" name="Google Shape;332;g1ae6eb755b4_2_15"/>
          <p:cNvPicPr preferRelativeResize="0"/>
          <p:nvPr/>
        </p:nvPicPr>
        <p:blipFill>
          <a:blip r:embed="rId3">
            <a:alphaModFix/>
          </a:blip>
          <a:stretch>
            <a:fillRect/>
          </a:stretch>
        </p:blipFill>
        <p:spPr>
          <a:xfrm>
            <a:off x="512250" y="1658925"/>
            <a:ext cx="7339888" cy="4126124"/>
          </a:xfrm>
          <a:prstGeom prst="rect">
            <a:avLst/>
          </a:prstGeom>
          <a:noFill/>
          <a:ln>
            <a:noFill/>
          </a:ln>
        </p:spPr>
      </p:pic>
      <p:sp>
        <p:nvSpPr>
          <p:cNvPr id="333" name="Google Shape;333;g1ae6eb755b4_2_15"/>
          <p:cNvSpPr txBox="1"/>
          <p:nvPr/>
        </p:nvSpPr>
        <p:spPr>
          <a:xfrm>
            <a:off x="455975" y="4743300"/>
            <a:ext cx="648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E9E9E"/>
                </a:solidFill>
              </a:rPr>
              <a:t>Picture from: https://www.ibm.com/topics/knn</a:t>
            </a:r>
            <a:endParaRPr sz="1200">
              <a:solidFill>
                <a:srgbClr val="9E9E9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1ae9bab37ac_0_15"/>
          <p:cNvSpPr txBox="1"/>
          <p:nvPr>
            <p:ph type="ctrTitle"/>
          </p:nvPr>
        </p:nvSpPr>
        <p:spPr>
          <a:xfrm>
            <a:off x="464725" y="279100"/>
            <a:ext cx="7312500" cy="5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KNN - Hyperparameter Tuning</a:t>
            </a:r>
            <a:endParaRPr b="1" sz="3200">
              <a:latin typeface="Arial"/>
              <a:ea typeface="Arial"/>
              <a:cs typeface="Arial"/>
              <a:sym typeface="Arial"/>
            </a:endParaRPr>
          </a:p>
        </p:txBody>
      </p:sp>
      <p:pic>
        <p:nvPicPr>
          <p:cNvPr id="339" name="Google Shape;339;g1ae9bab37ac_0_15"/>
          <p:cNvPicPr preferRelativeResize="0"/>
          <p:nvPr/>
        </p:nvPicPr>
        <p:blipFill>
          <a:blip r:embed="rId3">
            <a:alphaModFix/>
          </a:blip>
          <a:stretch>
            <a:fillRect/>
          </a:stretch>
        </p:blipFill>
        <p:spPr>
          <a:xfrm>
            <a:off x="464725" y="1081525"/>
            <a:ext cx="3676650" cy="2647950"/>
          </a:xfrm>
          <a:prstGeom prst="rect">
            <a:avLst/>
          </a:prstGeom>
          <a:noFill/>
          <a:ln>
            <a:noFill/>
          </a:ln>
        </p:spPr>
      </p:pic>
      <p:pic>
        <p:nvPicPr>
          <p:cNvPr id="340" name="Google Shape;340;g1ae9bab37ac_0_15"/>
          <p:cNvPicPr preferRelativeResize="0"/>
          <p:nvPr/>
        </p:nvPicPr>
        <p:blipFill>
          <a:blip r:embed="rId4">
            <a:alphaModFix/>
          </a:blip>
          <a:stretch>
            <a:fillRect/>
          </a:stretch>
        </p:blipFill>
        <p:spPr>
          <a:xfrm>
            <a:off x="4653925" y="1081525"/>
            <a:ext cx="3676650" cy="2647950"/>
          </a:xfrm>
          <a:prstGeom prst="rect">
            <a:avLst/>
          </a:prstGeom>
          <a:noFill/>
          <a:ln>
            <a:noFill/>
          </a:ln>
        </p:spPr>
      </p:pic>
      <p:sp>
        <p:nvSpPr>
          <p:cNvPr id="341" name="Google Shape;341;g1ae9bab37ac_0_15"/>
          <p:cNvSpPr txBox="1"/>
          <p:nvPr/>
        </p:nvSpPr>
        <p:spPr>
          <a:xfrm>
            <a:off x="946750" y="3729475"/>
            <a:ext cx="2712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rPr>
              <a:t>Model with </a:t>
            </a:r>
            <a:r>
              <a:rPr lang="en" sz="1200">
                <a:solidFill>
                  <a:schemeClr val="dk2"/>
                </a:solidFill>
              </a:rPr>
              <a:t>manhattan</a:t>
            </a:r>
            <a:r>
              <a:rPr lang="en" sz="1200">
                <a:solidFill>
                  <a:schemeClr val="dk2"/>
                </a:solidFill>
              </a:rPr>
              <a:t> distance                                 </a:t>
            </a:r>
            <a:endParaRPr sz="1200">
              <a:solidFill>
                <a:schemeClr val="dk2"/>
              </a:solidFill>
            </a:endParaRPr>
          </a:p>
        </p:txBody>
      </p:sp>
      <p:sp>
        <p:nvSpPr>
          <p:cNvPr id="342" name="Google Shape;342;g1ae9bab37ac_0_15"/>
          <p:cNvSpPr txBox="1"/>
          <p:nvPr/>
        </p:nvSpPr>
        <p:spPr>
          <a:xfrm>
            <a:off x="5345200" y="3774500"/>
            <a:ext cx="2294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rPr>
              <a:t>Model with Euclidean distance</a:t>
            </a:r>
            <a:endParaRPr sz="1200">
              <a:solidFill>
                <a:schemeClr val="dk2"/>
              </a:solidFill>
            </a:endParaRPr>
          </a:p>
        </p:txBody>
      </p:sp>
      <p:sp>
        <p:nvSpPr>
          <p:cNvPr id="343" name="Google Shape;343;g1ae9bab37ac_0_15"/>
          <p:cNvSpPr txBox="1"/>
          <p:nvPr/>
        </p:nvSpPr>
        <p:spPr>
          <a:xfrm>
            <a:off x="464725" y="4245100"/>
            <a:ext cx="648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largest testing accuracy occurred at n=13 with p=1 and n=7 with p=2, and the final model will be defined based on the greatest accuracy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ae9bab37ac_0_29"/>
          <p:cNvSpPr txBox="1"/>
          <p:nvPr>
            <p:ph type="ctrTitle"/>
          </p:nvPr>
        </p:nvSpPr>
        <p:spPr>
          <a:xfrm>
            <a:off x="464725" y="369325"/>
            <a:ext cx="8201700" cy="12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KNN - Model Evaluation</a:t>
            </a:r>
            <a:endParaRPr b="1" sz="3200">
              <a:latin typeface="Arial"/>
              <a:ea typeface="Arial"/>
              <a:cs typeface="Arial"/>
              <a:sym typeface="Arial"/>
            </a:endParaRPr>
          </a:p>
          <a:p>
            <a:pPr indent="0" lvl="0" marL="0" rtl="0" algn="l">
              <a:spcBef>
                <a:spcPts val="0"/>
              </a:spcBef>
              <a:spcAft>
                <a:spcPts val="0"/>
              </a:spcAft>
              <a:buNone/>
            </a:pPr>
            <a:r>
              <a:t/>
            </a:r>
            <a:endParaRPr sz="1200"/>
          </a:p>
          <a:p>
            <a:pPr indent="0" lvl="0" marL="0" rtl="0" algn="l">
              <a:lnSpc>
                <a:spcPct val="150000"/>
              </a:lnSpc>
              <a:spcBef>
                <a:spcPts val="0"/>
              </a:spcBef>
              <a:spcAft>
                <a:spcPts val="0"/>
              </a:spcAft>
              <a:buNone/>
            </a:pPr>
            <a:r>
              <a:rPr lang="en" sz="1500">
                <a:solidFill>
                  <a:srgbClr val="222222"/>
                </a:solidFill>
                <a:latin typeface="Arial"/>
                <a:ea typeface="Arial"/>
                <a:cs typeface="Arial"/>
                <a:sym typeface="Arial"/>
              </a:rPr>
              <a:t>n_neighbors = 7 , p = 1</a:t>
            </a:r>
            <a:endParaRPr sz="1500">
              <a:solidFill>
                <a:srgbClr val="222222"/>
              </a:solidFill>
              <a:latin typeface="Arial"/>
              <a:ea typeface="Arial"/>
              <a:cs typeface="Arial"/>
              <a:sym typeface="Arial"/>
            </a:endParaRPr>
          </a:p>
          <a:p>
            <a:pPr indent="0" lvl="0" marL="0" rtl="0" algn="l">
              <a:lnSpc>
                <a:spcPct val="150000"/>
              </a:lnSpc>
              <a:spcBef>
                <a:spcPts val="0"/>
              </a:spcBef>
              <a:spcAft>
                <a:spcPts val="0"/>
              </a:spcAft>
              <a:buNone/>
            </a:pPr>
            <a:r>
              <a:rPr lang="en" sz="1500">
                <a:solidFill>
                  <a:srgbClr val="222222"/>
                </a:solidFill>
                <a:latin typeface="Arial"/>
                <a:ea typeface="Arial"/>
                <a:cs typeface="Arial"/>
                <a:sym typeface="Arial"/>
              </a:rPr>
              <a:t>Classification R</a:t>
            </a:r>
            <a:r>
              <a:rPr lang="en" sz="1500">
                <a:solidFill>
                  <a:srgbClr val="222222"/>
                </a:solidFill>
                <a:latin typeface="Arial"/>
                <a:ea typeface="Arial"/>
                <a:cs typeface="Arial"/>
                <a:sym typeface="Arial"/>
              </a:rPr>
              <a:t>eport</a:t>
            </a:r>
            <a:r>
              <a:rPr lang="en" sz="1500">
                <a:solidFill>
                  <a:srgbClr val="222222"/>
                </a:solidFill>
                <a:latin typeface="Arial"/>
                <a:ea typeface="Arial"/>
                <a:cs typeface="Arial"/>
                <a:sym typeface="Arial"/>
              </a:rPr>
              <a:t>:                                                      Confusion Matrix:</a:t>
            </a:r>
            <a:endParaRPr sz="1500">
              <a:solidFill>
                <a:srgbClr val="222222"/>
              </a:solidFill>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p:txBody>
      </p:sp>
      <p:pic>
        <p:nvPicPr>
          <p:cNvPr id="349" name="Google Shape;349;g1ae9bab37ac_0_29"/>
          <p:cNvPicPr preferRelativeResize="0"/>
          <p:nvPr/>
        </p:nvPicPr>
        <p:blipFill>
          <a:blip r:embed="rId3">
            <a:alphaModFix/>
          </a:blip>
          <a:stretch>
            <a:fillRect/>
          </a:stretch>
        </p:blipFill>
        <p:spPr>
          <a:xfrm>
            <a:off x="82624" y="1769975"/>
            <a:ext cx="4486876" cy="2638625"/>
          </a:xfrm>
          <a:prstGeom prst="rect">
            <a:avLst/>
          </a:prstGeom>
          <a:noFill/>
          <a:ln>
            <a:noFill/>
          </a:ln>
        </p:spPr>
      </p:pic>
      <p:pic>
        <p:nvPicPr>
          <p:cNvPr id="350" name="Google Shape;350;g1ae9bab37ac_0_29"/>
          <p:cNvPicPr preferRelativeResize="0"/>
          <p:nvPr/>
        </p:nvPicPr>
        <p:blipFill>
          <a:blip r:embed="rId4">
            <a:alphaModFix/>
          </a:blip>
          <a:stretch>
            <a:fillRect/>
          </a:stretch>
        </p:blipFill>
        <p:spPr>
          <a:xfrm>
            <a:off x="4961175" y="1815025"/>
            <a:ext cx="3681317" cy="2638625"/>
          </a:xfrm>
          <a:prstGeom prst="rect">
            <a:avLst/>
          </a:prstGeom>
          <a:noFill/>
          <a:ln>
            <a:noFill/>
          </a:ln>
        </p:spPr>
      </p:pic>
      <p:sp>
        <p:nvSpPr>
          <p:cNvPr id="351" name="Google Shape;351;g1ae9bab37ac_0_29"/>
          <p:cNvSpPr txBox="1"/>
          <p:nvPr/>
        </p:nvSpPr>
        <p:spPr>
          <a:xfrm>
            <a:off x="212500" y="4521950"/>
            <a:ext cx="843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KNN model works good on classifying “Increase” tweets, but it does not work performance well on classifying “decrease” tweets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1ae9bab37ac_0_36"/>
          <p:cNvSpPr txBox="1"/>
          <p:nvPr>
            <p:ph type="ctrTitle"/>
          </p:nvPr>
        </p:nvSpPr>
        <p:spPr>
          <a:xfrm>
            <a:off x="464750" y="301800"/>
            <a:ext cx="6941100" cy="5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Arial"/>
                <a:ea typeface="Arial"/>
                <a:cs typeface="Arial"/>
                <a:sym typeface="Arial"/>
              </a:rPr>
              <a:t>Random Forest Classification</a:t>
            </a:r>
            <a:endParaRPr b="1" sz="2600">
              <a:latin typeface="Arial"/>
              <a:ea typeface="Arial"/>
              <a:cs typeface="Arial"/>
              <a:sym typeface="Arial"/>
            </a:endParaRPr>
          </a:p>
        </p:txBody>
      </p:sp>
      <p:pic>
        <p:nvPicPr>
          <p:cNvPr id="357" name="Google Shape;357;g1ae9bab37ac_0_36"/>
          <p:cNvPicPr preferRelativeResize="0"/>
          <p:nvPr/>
        </p:nvPicPr>
        <p:blipFill>
          <a:blip r:embed="rId3">
            <a:alphaModFix/>
          </a:blip>
          <a:stretch>
            <a:fillRect/>
          </a:stretch>
        </p:blipFill>
        <p:spPr>
          <a:xfrm>
            <a:off x="152400" y="4112825"/>
            <a:ext cx="8839204" cy="781199"/>
          </a:xfrm>
          <a:prstGeom prst="rect">
            <a:avLst/>
          </a:prstGeom>
          <a:noFill/>
          <a:ln>
            <a:noFill/>
          </a:ln>
        </p:spPr>
      </p:pic>
      <p:sp>
        <p:nvSpPr>
          <p:cNvPr id="358" name="Google Shape;358;g1ae9bab37ac_0_36"/>
          <p:cNvSpPr txBox="1"/>
          <p:nvPr/>
        </p:nvSpPr>
        <p:spPr>
          <a:xfrm>
            <a:off x="464750" y="888775"/>
            <a:ext cx="8392800" cy="35196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000"/>
              </a:spcBef>
              <a:spcAft>
                <a:spcPts val="0"/>
              </a:spcAft>
              <a:buSzPts val="1600"/>
              <a:buChar char="●"/>
            </a:pPr>
            <a:r>
              <a:rPr lang="en" sz="1600"/>
              <a:t>sklearn.model_selection.RandomizedSearchCV was applied to find the best parameters</a:t>
            </a:r>
            <a:endParaRPr sz="1600"/>
          </a:p>
          <a:p>
            <a:pPr indent="-330200" lvl="0" marL="457200" rtl="0" algn="l">
              <a:lnSpc>
                <a:spcPct val="115000"/>
              </a:lnSpc>
              <a:spcBef>
                <a:spcPts val="1000"/>
              </a:spcBef>
              <a:spcAft>
                <a:spcPts val="0"/>
              </a:spcAft>
              <a:buSzPts val="1600"/>
              <a:buChar char="●"/>
            </a:pPr>
            <a:r>
              <a:rPr lang="en" sz="1600"/>
              <a:t>Possible parameters considered for finding the best model:</a:t>
            </a:r>
            <a:endParaRPr sz="1600"/>
          </a:p>
          <a:p>
            <a:pPr indent="-330200" lvl="1" marL="914400" rtl="0" algn="l">
              <a:lnSpc>
                <a:spcPct val="115000"/>
              </a:lnSpc>
              <a:spcBef>
                <a:spcPts val="0"/>
              </a:spcBef>
              <a:spcAft>
                <a:spcPts val="0"/>
              </a:spcAft>
              <a:buSzPts val="1600"/>
              <a:buChar char="○"/>
            </a:pPr>
            <a:r>
              <a:rPr lang="en" sz="1600">
                <a:solidFill>
                  <a:srgbClr val="212121"/>
                </a:solidFill>
              </a:rPr>
              <a:t>n_estimators </a:t>
            </a:r>
            <a:r>
              <a:rPr b="1" lang="en" sz="1600">
                <a:solidFill>
                  <a:srgbClr val="212121"/>
                </a:solidFill>
              </a:rPr>
              <a:t>=</a:t>
            </a:r>
            <a:r>
              <a:rPr lang="en" sz="1600">
                <a:solidFill>
                  <a:srgbClr val="212121"/>
                </a:solidFill>
              </a:rPr>
              <a:t> [5,20,50,100,150,200] </a:t>
            </a:r>
            <a:endParaRPr sz="1600">
              <a:solidFill>
                <a:srgbClr val="212121"/>
              </a:solidFill>
            </a:endParaRPr>
          </a:p>
          <a:p>
            <a:pPr indent="-330200" lvl="1" marL="914400" rtl="0" algn="l">
              <a:lnSpc>
                <a:spcPct val="115000"/>
              </a:lnSpc>
              <a:spcBef>
                <a:spcPts val="0"/>
              </a:spcBef>
              <a:spcAft>
                <a:spcPts val="0"/>
              </a:spcAft>
              <a:buSzPts val="1600"/>
              <a:buChar char="○"/>
            </a:pPr>
            <a:r>
              <a:rPr lang="en" sz="1600">
                <a:solidFill>
                  <a:srgbClr val="212121"/>
                </a:solidFill>
              </a:rPr>
              <a:t>max_features </a:t>
            </a:r>
            <a:r>
              <a:rPr b="1" lang="en" sz="1600">
                <a:solidFill>
                  <a:srgbClr val="212121"/>
                </a:solidFill>
              </a:rPr>
              <a:t>=</a:t>
            </a:r>
            <a:r>
              <a:rPr lang="en" sz="1600">
                <a:solidFill>
                  <a:srgbClr val="212121"/>
                </a:solidFill>
              </a:rPr>
              <a:t> ['auto', 'sqrt']</a:t>
            </a:r>
            <a:endParaRPr sz="1600">
              <a:solidFill>
                <a:srgbClr val="212121"/>
              </a:solidFill>
            </a:endParaRPr>
          </a:p>
          <a:p>
            <a:pPr indent="-330200" lvl="1" marL="914400" rtl="0" algn="l">
              <a:lnSpc>
                <a:spcPct val="115000"/>
              </a:lnSpc>
              <a:spcBef>
                <a:spcPts val="0"/>
              </a:spcBef>
              <a:spcAft>
                <a:spcPts val="0"/>
              </a:spcAft>
              <a:buSzPts val="1600"/>
              <a:buChar char="○"/>
            </a:pPr>
            <a:r>
              <a:rPr lang="en" sz="1600">
                <a:solidFill>
                  <a:srgbClr val="212121"/>
                </a:solidFill>
              </a:rPr>
              <a:t>max_depth </a:t>
            </a:r>
            <a:r>
              <a:rPr b="1" lang="en" sz="1600">
                <a:solidFill>
                  <a:srgbClr val="212121"/>
                </a:solidFill>
              </a:rPr>
              <a:t>=</a:t>
            </a:r>
            <a:r>
              <a:rPr lang="en" sz="1600">
                <a:solidFill>
                  <a:srgbClr val="212121"/>
                </a:solidFill>
              </a:rPr>
              <a:t> [int(x) </a:t>
            </a:r>
            <a:r>
              <a:rPr b="1" lang="en" sz="1600">
                <a:solidFill>
                  <a:srgbClr val="212121"/>
                </a:solidFill>
              </a:rPr>
              <a:t>for</a:t>
            </a:r>
            <a:r>
              <a:rPr lang="en" sz="1600">
                <a:solidFill>
                  <a:srgbClr val="212121"/>
                </a:solidFill>
              </a:rPr>
              <a:t> x </a:t>
            </a:r>
            <a:r>
              <a:rPr b="1" lang="en" sz="1600">
                <a:solidFill>
                  <a:srgbClr val="212121"/>
                </a:solidFill>
              </a:rPr>
              <a:t>in</a:t>
            </a:r>
            <a:r>
              <a:rPr lang="en" sz="1600">
                <a:solidFill>
                  <a:srgbClr val="212121"/>
                </a:solidFill>
              </a:rPr>
              <a:t> np</a:t>
            </a:r>
            <a:r>
              <a:rPr b="1" lang="en" sz="1600">
                <a:solidFill>
                  <a:srgbClr val="212121"/>
                </a:solidFill>
              </a:rPr>
              <a:t>.</a:t>
            </a:r>
            <a:r>
              <a:rPr lang="en" sz="1600">
                <a:solidFill>
                  <a:srgbClr val="212121"/>
                </a:solidFill>
              </a:rPr>
              <a:t>linspace(10, 120, num </a:t>
            </a:r>
            <a:r>
              <a:rPr b="1" lang="en" sz="1600">
                <a:solidFill>
                  <a:srgbClr val="212121"/>
                </a:solidFill>
              </a:rPr>
              <a:t>=</a:t>
            </a:r>
            <a:r>
              <a:rPr lang="en" sz="1600">
                <a:solidFill>
                  <a:srgbClr val="212121"/>
                </a:solidFill>
              </a:rPr>
              <a:t> 12)] </a:t>
            </a:r>
            <a:endParaRPr sz="1600">
              <a:solidFill>
                <a:srgbClr val="212121"/>
              </a:solidFill>
            </a:endParaRPr>
          </a:p>
          <a:p>
            <a:pPr indent="-330200" lvl="1" marL="914400" rtl="0" algn="l">
              <a:lnSpc>
                <a:spcPct val="115000"/>
              </a:lnSpc>
              <a:spcBef>
                <a:spcPts val="0"/>
              </a:spcBef>
              <a:spcAft>
                <a:spcPts val="0"/>
              </a:spcAft>
              <a:buSzPts val="1600"/>
              <a:buChar char="○"/>
            </a:pPr>
            <a:r>
              <a:rPr lang="en" sz="1600">
                <a:solidFill>
                  <a:srgbClr val="212121"/>
                </a:solidFill>
              </a:rPr>
              <a:t>min_samples_split </a:t>
            </a:r>
            <a:r>
              <a:rPr b="1" lang="en" sz="1600">
                <a:solidFill>
                  <a:srgbClr val="212121"/>
                </a:solidFill>
              </a:rPr>
              <a:t>=</a:t>
            </a:r>
            <a:r>
              <a:rPr lang="en" sz="1600">
                <a:solidFill>
                  <a:srgbClr val="212121"/>
                </a:solidFill>
              </a:rPr>
              <a:t> [2, 6, 10]</a:t>
            </a:r>
            <a:endParaRPr sz="1600">
              <a:solidFill>
                <a:srgbClr val="212121"/>
              </a:solidFill>
            </a:endParaRPr>
          </a:p>
          <a:p>
            <a:pPr indent="-330200" lvl="1" marL="914400" rtl="0" algn="l">
              <a:lnSpc>
                <a:spcPct val="115000"/>
              </a:lnSpc>
              <a:spcBef>
                <a:spcPts val="0"/>
              </a:spcBef>
              <a:spcAft>
                <a:spcPts val="0"/>
              </a:spcAft>
              <a:buSzPts val="1600"/>
              <a:buChar char="○"/>
            </a:pPr>
            <a:r>
              <a:rPr lang="en" sz="1600">
                <a:solidFill>
                  <a:srgbClr val="212121"/>
                </a:solidFill>
              </a:rPr>
              <a:t>min_samples_leaf </a:t>
            </a:r>
            <a:r>
              <a:rPr b="1" lang="en" sz="1600">
                <a:solidFill>
                  <a:srgbClr val="212121"/>
                </a:solidFill>
              </a:rPr>
              <a:t>=</a:t>
            </a:r>
            <a:r>
              <a:rPr lang="en" sz="1600">
                <a:solidFill>
                  <a:srgbClr val="212121"/>
                </a:solidFill>
              </a:rPr>
              <a:t> [1, 3, 4] </a:t>
            </a:r>
            <a:endParaRPr sz="1600">
              <a:solidFill>
                <a:srgbClr val="212121"/>
              </a:solidFill>
            </a:endParaRPr>
          </a:p>
          <a:p>
            <a:pPr indent="-330200" lvl="1" marL="914400" rtl="0" algn="l">
              <a:lnSpc>
                <a:spcPct val="115000"/>
              </a:lnSpc>
              <a:spcBef>
                <a:spcPts val="0"/>
              </a:spcBef>
              <a:spcAft>
                <a:spcPts val="0"/>
              </a:spcAft>
              <a:buSzPts val="1600"/>
              <a:buChar char="○"/>
            </a:pPr>
            <a:r>
              <a:rPr lang="en" sz="1600">
                <a:solidFill>
                  <a:srgbClr val="212121"/>
                </a:solidFill>
              </a:rPr>
              <a:t>bootstrap </a:t>
            </a:r>
            <a:r>
              <a:rPr b="1" lang="en" sz="1600">
                <a:solidFill>
                  <a:srgbClr val="212121"/>
                </a:solidFill>
              </a:rPr>
              <a:t>=</a:t>
            </a:r>
            <a:r>
              <a:rPr lang="en" sz="1600">
                <a:solidFill>
                  <a:srgbClr val="212121"/>
                </a:solidFill>
              </a:rPr>
              <a:t> [</a:t>
            </a:r>
            <a:r>
              <a:rPr b="1" lang="en" sz="1600">
                <a:solidFill>
                  <a:srgbClr val="212121"/>
                </a:solidFill>
              </a:rPr>
              <a:t>True</a:t>
            </a:r>
            <a:r>
              <a:rPr lang="en" sz="1600">
                <a:solidFill>
                  <a:srgbClr val="212121"/>
                </a:solidFill>
              </a:rPr>
              <a:t>, </a:t>
            </a:r>
            <a:r>
              <a:rPr b="1" lang="en" sz="1600">
                <a:solidFill>
                  <a:srgbClr val="212121"/>
                </a:solidFill>
              </a:rPr>
              <a:t>False</a:t>
            </a:r>
            <a:r>
              <a:rPr lang="en" sz="1600">
                <a:solidFill>
                  <a:srgbClr val="212121"/>
                </a:solidFill>
              </a:rPr>
              <a:t>]</a:t>
            </a:r>
            <a:endParaRPr sz="1600">
              <a:solidFill>
                <a:srgbClr val="212121"/>
              </a:solidFill>
            </a:endParaRPr>
          </a:p>
          <a:p>
            <a:pPr indent="-330200" lvl="0" marL="457200" rtl="0" algn="l">
              <a:lnSpc>
                <a:spcPct val="115000"/>
              </a:lnSpc>
              <a:spcBef>
                <a:spcPts val="1000"/>
              </a:spcBef>
              <a:spcAft>
                <a:spcPts val="0"/>
              </a:spcAft>
              <a:buSzPts val="1600"/>
              <a:buChar char="●"/>
            </a:pPr>
            <a:r>
              <a:rPr lang="en" sz="1600">
                <a:solidFill>
                  <a:srgbClr val="212121"/>
                </a:solidFill>
              </a:rPr>
              <a:t>Best model found by randomizedSearchCV:</a:t>
            </a:r>
            <a:endParaRPr sz="1600">
              <a:solidFill>
                <a:srgbClr val="212121"/>
              </a:solidFill>
            </a:endParaRPr>
          </a:p>
          <a:p>
            <a:pPr indent="0" lvl="0" marL="0" rtl="0" algn="l">
              <a:spcBef>
                <a:spcPts val="0"/>
              </a:spcBef>
              <a:spcAft>
                <a:spcPts val="0"/>
              </a:spcAft>
              <a:buNone/>
            </a:pPr>
            <a:r>
              <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ae9bab37ac_0_40"/>
          <p:cNvSpPr txBox="1"/>
          <p:nvPr>
            <p:ph type="ctrTitle"/>
          </p:nvPr>
        </p:nvSpPr>
        <p:spPr>
          <a:xfrm>
            <a:off x="231200" y="454200"/>
            <a:ext cx="78501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Arial"/>
                <a:ea typeface="Arial"/>
                <a:cs typeface="Arial"/>
                <a:sym typeface="Arial"/>
              </a:rPr>
              <a:t>Random Forest Classification - Model Evaluation</a:t>
            </a:r>
            <a:endParaRPr b="1" sz="2500">
              <a:latin typeface="Arial"/>
              <a:ea typeface="Arial"/>
              <a:cs typeface="Arial"/>
              <a:sym typeface="Arial"/>
            </a:endParaRPr>
          </a:p>
        </p:txBody>
      </p:sp>
      <p:pic>
        <p:nvPicPr>
          <p:cNvPr id="364" name="Google Shape;364;g1ae9bab37ac_0_40"/>
          <p:cNvPicPr preferRelativeResize="0"/>
          <p:nvPr/>
        </p:nvPicPr>
        <p:blipFill>
          <a:blip r:embed="rId3">
            <a:alphaModFix/>
          </a:blip>
          <a:stretch>
            <a:fillRect/>
          </a:stretch>
        </p:blipFill>
        <p:spPr>
          <a:xfrm>
            <a:off x="5059125" y="1400400"/>
            <a:ext cx="3971900" cy="2846900"/>
          </a:xfrm>
          <a:prstGeom prst="rect">
            <a:avLst/>
          </a:prstGeom>
          <a:noFill/>
          <a:ln>
            <a:noFill/>
          </a:ln>
        </p:spPr>
      </p:pic>
      <p:pic>
        <p:nvPicPr>
          <p:cNvPr id="365" name="Google Shape;365;g1ae9bab37ac_0_40"/>
          <p:cNvPicPr preferRelativeResize="0"/>
          <p:nvPr/>
        </p:nvPicPr>
        <p:blipFill>
          <a:blip r:embed="rId4">
            <a:alphaModFix/>
          </a:blip>
          <a:stretch>
            <a:fillRect/>
          </a:stretch>
        </p:blipFill>
        <p:spPr>
          <a:xfrm>
            <a:off x="231200" y="1400400"/>
            <a:ext cx="4827921" cy="2846900"/>
          </a:xfrm>
          <a:prstGeom prst="rect">
            <a:avLst/>
          </a:prstGeom>
          <a:noFill/>
          <a:ln>
            <a:noFill/>
          </a:ln>
        </p:spPr>
      </p:pic>
      <p:sp>
        <p:nvSpPr>
          <p:cNvPr id="366" name="Google Shape;366;g1ae9bab37ac_0_40"/>
          <p:cNvSpPr txBox="1"/>
          <p:nvPr/>
        </p:nvSpPr>
        <p:spPr>
          <a:xfrm>
            <a:off x="231200" y="4389425"/>
            <a:ext cx="837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model performed relatively well on predicting increase and decrease movement, since we do not have to much data for neutral sentiment, it will be hard to predict on that.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1ae9bab37ac_0_64"/>
          <p:cNvSpPr txBox="1"/>
          <p:nvPr>
            <p:ph type="ctrTitle"/>
          </p:nvPr>
        </p:nvSpPr>
        <p:spPr>
          <a:xfrm>
            <a:off x="464725" y="256575"/>
            <a:ext cx="72111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XGBoost for Classification</a:t>
            </a:r>
            <a:endParaRPr b="1" sz="2400">
              <a:latin typeface="Arial"/>
              <a:ea typeface="Arial"/>
              <a:cs typeface="Arial"/>
              <a:sym typeface="Arial"/>
            </a:endParaRPr>
          </a:p>
        </p:txBody>
      </p:sp>
      <p:sp>
        <p:nvSpPr>
          <p:cNvPr id="372" name="Google Shape;372;g1ae9bab37ac_0_64"/>
          <p:cNvSpPr txBox="1"/>
          <p:nvPr/>
        </p:nvSpPr>
        <p:spPr>
          <a:xfrm>
            <a:off x="3489025" y="990425"/>
            <a:ext cx="51996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Also known as “</a:t>
            </a:r>
            <a:r>
              <a:rPr lang="en"/>
              <a:t>Extreme Gradient Boosting”</a:t>
            </a:r>
            <a:endParaRPr/>
          </a:p>
          <a:p>
            <a:pPr indent="-317500" lvl="0" marL="457200" rtl="0" algn="l">
              <a:lnSpc>
                <a:spcPct val="115000"/>
              </a:lnSpc>
              <a:spcBef>
                <a:spcPts val="0"/>
              </a:spcBef>
              <a:spcAft>
                <a:spcPts val="0"/>
              </a:spcAft>
              <a:buSzPts val="1400"/>
              <a:buChar char="●"/>
            </a:pPr>
            <a:r>
              <a:rPr lang="en"/>
              <a:t>Provides parallel tree boosting</a:t>
            </a:r>
            <a:endParaRPr/>
          </a:p>
          <a:p>
            <a:pPr indent="-317500" lvl="0" marL="457200" rtl="0" algn="l">
              <a:lnSpc>
                <a:spcPct val="115000"/>
              </a:lnSpc>
              <a:spcBef>
                <a:spcPts val="0"/>
              </a:spcBef>
              <a:spcAft>
                <a:spcPts val="0"/>
              </a:spcAft>
              <a:buSzPts val="1400"/>
              <a:buChar char="●"/>
            </a:pPr>
            <a:r>
              <a:rPr lang="en"/>
              <a:t>Used for regression, classification and ranking problems.</a:t>
            </a:r>
            <a:endParaRPr/>
          </a:p>
          <a:p>
            <a:pPr indent="-317500" lvl="0" marL="457200" rtl="0" algn="l">
              <a:lnSpc>
                <a:spcPct val="115000"/>
              </a:lnSpc>
              <a:spcBef>
                <a:spcPts val="0"/>
              </a:spcBef>
              <a:spcAft>
                <a:spcPts val="0"/>
              </a:spcAft>
              <a:buSzPts val="1400"/>
              <a:buChar char="●"/>
            </a:pPr>
            <a:r>
              <a:rPr lang="en"/>
              <a:t>Applied hyperparameter tuning for learning rate by using GridSearchCV</a:t>
            </a:r>
            <a:endParaRPr/>
          </a:p>
          <a:p>
            <a:pPr indent="-317500" lvl="0" marL="457200" rtl="0" algn="l">
              <a:lnSpc>
                <a:spcPct val="115000"/>
              </a:lnSpc>
              <a:spcBef>
                <a:spcPts val="0"/>
              </a:spcBef>
              <a:spcAft>
                <a:spcPts val="0"/>
              </a:spcAft>
              <a:buSzPts val="1400"/>
              <a:buChar char="●"/>
            </a:pPr>
            <a:r>
              <a:rPr lang="en"/>
              <a:t>Setting the earning rate as 0.0001, 0.001, 0.01, 0.1, 0.2, and 0.3</a:t>
            </a:r>
            <a:endParaRPr/>
          </a:p>
          <a:p>
            <a:pPr indent="-317500" lvl="0" marL="457200" rtl="0" algn="l">
              <a:lnSpc>
                <a:spcPct val="115000"/>
              </a:lnSpc>
              <a:spcBef>
                <a:spcPts val="0"/>
              </a:spcBef>
              <a:spcAft>
                <a:spcPts val="0"/>
              </a:spcAft>
              <a:buSzPts val="1400"/>
              <a:buChar char="●"/>
            </a:pPr>
            <a:r>
              <a:rPr lang="en"/>
              <a:t>Returns the best learning rate for data is 0.1.</a:t>
            </a:r>
            <a:endParaRPr/>
          </a:p>
        </p:txBody>
      </p:sp>
      <p:pic>
        <p:nvPicPr>
          <p:cNvPr id="373" name="Google Shape;373;g1ae9bab37ac_0_64"/>
          <p:cNvPicPr preferRelativeResize="0"/>
          <p:nvPr/>
        </p:nvPicPr>
        <p:blipFill>
          <a:blip r:embed="rId3">
            <a:alphaModFix/>
          </a:blip>
          <a:stretch>
            <a:fillRect/>
          </a:stretch>
        </p:blipFill>
        <p:spPr>
          <a:xfrm>
            <a:off x="464725" y="1270488"/>
            <a:ext cx="2877975" cy="2007375"/>
          </a:xfrm>
          <a:prstGeom prst="rect">
            <a:avLst/>
          </a:prstGeom>
          <a:noFill/>
          <a:ln>
            <a:noFill/>
          </a:ln>
        </p:spPr>
      </p:pic>
      <p:pic>
        <p:nvPicPr>
          <p:cNvPr id="374" name="Google Shape;374;g1ae9bab37ac_0_64"/>
          <p:cNvPicPr preferRelativeResize="0"/>
          <p:nvPr/>
        </p:nvPicPr>
        <p:blipFill>
          <a:blip r:embed="rId4">
            <a:alphaModFix/>
          </a:blip>
          <a:stretch>
            <a:fillRect/>
          </a:stretch>
        </p:blipFill>
        <p:spPr>
          <a:xfrm>
            <a:off x="464725" y="3345600"/>
            <a:ext cx="5883575" cy="1626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
          <p:cNvSpPr txBox="1"/>
          <p:nvPr>
            <p:ph type="ctrTitle"/>
          </p:nvPr>
        </p:nvSpPr>
        <p:spPr>
          <a:xfrm>
            <a:off x="4299979" y="376500"/>
            <a:ext cx="3513000" cy="62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b="1" lang="en" sz="3200">
                <a:latin typeface="Arial"/>
                <a:ea typeface="Arial"/>
                <a:cs typeface="Arial"/>
                <a:sym typeface="Arial"/>
              </a:rPr>
              <a:t>Introduction</a:t>
            </a:r>
            <a:endParaRPr b="1" sz="3200">
              <a:latin typeface="Arial"/>
              <a:ea typeface="Arial"/>
              <a:cs typeface="Arial"/>
              <a:sym typeface="Arial"/>
            </a:endParaRPr>
          </a:p>
        </p:txBody>
      </p:sp>
      <p:sp>
        <p:nvSpPr>
          <p:cNvPr id="165" name="Google Shape;165;p4"/>
          <p:cNvSpPr txBox="1"/>
          <p:nvPr>
            <p:ph idx="1" type="subTitle"/>
          </p:nvPr>
        </p:nvSpPr>
        <p:spPr>
          <a:xfrm>
            <a:off x="4117150" y="1099126"/>
            <a:ext cx="4435500" cy="1784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Analyzing and predicting stock trends has always been an important topic in the financial market.</a:t>
            </a:r>
            <a:endParaRPr sz="1700">
              <a:solidFill>
                <a:srgbClr val="000000"/>
              </a:solidFill>
              <a:latin typeface="Arial"/>
              <a:ea typeface="Arial"/>
              <a:cs typeface="Arial"/>
              <a:sym typeface="Arial"/>
            </a:endParaRPr>
          </a:p>
          <a:p>
            <a:pPr indent="-336550" lvl="0" marL="457200" rtl="0" algn="l">
              <a:lnSpc>
                <a:spcPct val="11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In the age of social media, the Internet has become the main platform for people to express their opinions and ideas.</a:t>
            </a:r>
            <a:endParaRPr sz="1700">
              <a:solidFill>
                <a:srgbClr val="000000"/>
              </a:solidFill>
              <a:latin typeface="Arial"/>
              <a:ea typeface="Arial"/>
              <a:cs typeface="Arial"/>
              <a:sym typeface="Arial"/>
            </a:endParaRPr>
          </a:p>
          <a:p>
            <a:pPr indent="-336550" lvl="0" marL="457200" rtl="0" algn="l">
              <a:lnSpc>
                <a:spcPct val="11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In such an environment, it is worth exploring whether the public statements of corporate executives will affect the share price of the company.</a:t>
            </a:r>
            <a:endParaRPr sz="1700">
              <a:solidFill>
                <a:srgbClr val="000000"/>
              </a:solidFill>
              <a:latin typeface="Arial"/>
              <a:ea typeface="Arial"/>
              <a:cs typeface="Arial"/>
              <a:sym typeface="Arial"/>
            </a:endParaRPr>
          </a:p>
        </p:txBody>
      </p:sp>
      <p:pic>
        <p:nvPicPr>
          <p:cNvPr id="166" name="Google Shape;166;p4"/>
          <p:cNvPicPr preferRelativeResize="0"/>
          <p:nvPr/>
        </p:nvPicPr>
        <p:blipFill>
          <a:blip r:embed="rId3">
            <a:alphaModFix/>
          </a:blip>
          <a:stretch>
            <a:fillRect/>
          </a:stretch>
        </p:blipFill>
        <p:spPr>
          <a:xfrm>
            <a:off x="0" y="0"/>
            <a:ext cx="4117151"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ae9bab37ac_0_74"/>
          <p:cNvSpPr txBox="1"/>
          <p:nvPr>
            <p:ph type="ctrTitle"/>
          </p:nvPr>
        </p:nvSpPr>
        <p:spPr>
          <a:xfrm>
            <a:off x="442225" y="268050"/>
            <a:ext cx="42960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XGBoost - Model Evaluation</a:t>
            </a:r>
            <a:endParaRPr b="1" sz="2400">
              <a:latin typeface="Arial"/>
              <a:ea typeface="Arial"/>
              <a:cs typeface="Arial"/>
              <a:sym typeface="Arial"/>
            </a:endParaRPr>
          </a:p>
        </p:txBody>
      </p:sp>
      <p:pic>
        <p:nvPicPr>
          <p:cNvPr id="380" name="Google Shape;380;g1ae9bab37ac_0_74"/>
          <p:cNvPicPr preferRelativeResize="0"/>
          <p:nvPr/>
        </p:nvPicPr>
        <p:blipFill>
          <a:blip r:embed="rId3">
            <a:alphaModFix/>
          </a:blip>
          <a:stretch>
            <a:fillRect/>
          </a:stretch>
        </p:blipFill>
        <p:spPr>
          <a:xfrm>
            <a:off x="283375" y="1291375"/>
            <a:ext cx="4735450" cy="2560750"/>
          </a:xfrm>
          <a:prstGeom prst="rect">
            <a:avLst/>
          </a:prstGeom>
          <a:noFill/>
          <a:ln>
            <a:noFill/>
          </a:ln>
        </p:spPr>
      </p:pic>
      <p:pic>
        <p:nvPicPr>
          <p:cNvPr id="381" name="Google Shape;381;g1ae9bab37ac_0_74"/>
          <p:cNvPicPr preferRelativeResize="0"/>
          <p:nvPr/>
        </p:nvPicPr>
        <p:blipFill>
          <a:blip r:embed="rId4">
            <a:alphaModFix/>
          </a:blip>
          <a:stretch>
            <a:fillRect/>
          </a:stretch>
        </p:blipFill>
        <p:spPr>
          <a:xfrm>
            <a:off x="5018825" y="1277175"/>
            <a:ext cx="3899050" cy="2794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1ae9bab37ac_0_58"/>
          <p:cNvSpPr txBox="1"/>
          <p:nvPr>
            <p:ph type="ctrTitle"/>
          </p:nvPr>
        </p:nvSpPr>
        <p:spPr>
          <a:xfrm>
            <a:off x="442250" y="290550"/>
            <a:ext cx="8010300" cy="94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000000"/>
                </a:solidFill>
                <a:latin typeface="Arial"/>
                <a:ea typeface="Arial"/>
                <a:cs typeface="Arial"/>
                <a:sym typeface="Arial"/>
              </a:rPr>
              <a:t>Bidirectional Encoder Representations from Transformers (BERT)</a:t>
            </a:r>
            <a:endParaRPr b="1" sz="2000">
              <a:solidFill>
                <a:srgbClr val="000000"/>
              </a:solidFill>
              <a:latin typeface="Arial"/>
              <a:ea typeface="Arial"/>
              <a:cs typeface="Arial"/>
              <a:sym typeface="Arial"/>
            </a:endParaRPr>
          </a:p>
          <a:p>
            <a:pPr indent="0" lvl="0" marL="0" rtl="0" algn="l">
              <a:spcBef>
                <a:spcPts val="0"/>
              </a:spcBef>
              <a:spcAft>
                <a:spcPts val="0"/>
              </a:spcAft>
              <a:buNone/>
            </a:pPr>
            <a:r>
              <a:t/>
            </a:r>
            <a:endParaRPr b="1" sz="2000">
              <a:solidFill>
                <a:srgbClr val="202122"/>
              </a:solidFill>
              <a:highlight>
                <a:srgbClr val="FFFFFF"/>
              </a:highlight>
            </a:endParaRPr>
          </a:p>
        </p:txBody>
      </p:sp>
      <p:pic>
        <p:nvPicPr>
          <p:cNvPr id="387" name="Google Shape;387;g1ae9bab37ac_0_58"/>
          <p:cNvPicPr preferRelativeResize="0"/>
          <p:nvPr/>
        </p:nvPicPr>
        <p:blipFill>
          <a:blip r:embed="rId3">
            <a:alphaModFix/>
          </a:blip>
          <a:stretch>
            <a:fillRect/>
          </a:stretch>
        </p:blipFill>
        <p:spPr>
          <a:xfrm>
            <a:off x="442250" y="1299100"/>
            <a:ext cx="2556223" cy="3601950"/>
          </a:xfrm>
          <a:prstGeom prst="rect">
            <a:avLst/>
          </a:prstGeom>
          <a:noFill/>
          <a:ln>
            <a:noFill/>
          </a:ln>
        </p:spPr>
      </p:pic>
      <p:sp>
        <p:nvSpPr>
          <p:cNvPr id="388" name="Google Shape;388;g1ae9bab37ac_0_58"/>
          <p:cNvSpPr txBox="1"/>
          <p:nvPr/>
        </p:nvSpPr>
        <p:spPr>
          <a:xfrm>
            <a:off x="3241550" y="1299100"/>
            <a:ext cx="5537400" cy="3391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Char char="●"/>
            </a:pPr>
            <a:r>
              <a:rPr lang="en"/>
              <a:t>BERT is a</a:t>
            </a:r>
            <a:r>
              <a:rPr lang="en"/>
              <a:t> deeply bidirectional, unsupervised language representation, pre-trained model using only a plain text corpus.</a:t>
            </a:r>
            <a:endParaRPr/>
          </a:p>
          <a:p>
            <a:pPr indent="-317500" lvl="0" marL="457200" rtl="0" algn="l">
              <a:lnSpc>
                <a:spcPct val="115000"/>
              </a:lnSpc>
              <a:spcBef>
                <a:spcPts val="1000"/>
              </a:spcBef>
              <a:spcAft>
                <a:spcPts val="0"/>
              </a:spcAft>
              <a:buSzPts val="1400"/>
              <a:buChar char="●"/>
            </a:pPr>
            <a:r>
              <a:rPr lang="en"/>
              <a:t>Unlike word2vec, BERT provides a contextualized embedding that will be different according to the sentence.</a:t>
            </a:r>
            <a:endParaRPr/>
          </a:p>
          <a:p>
            <a:pPr indent="-317500" lvl="0" marL="457200" rtl="0" algn="l">
              <a:lnSpc>
                <a:spcPct val="115000"/>
              </a:lnSpc>
              <a:spcBef>
                <a:spcPts val="1000"/>
              </a:spcBef>
              <a:spcAft>
                <a:spcPts val="0"/>
              </a:spcAft>
              <a:buSzPts val="1400"/>
              <a:buChar char="●"/>
            </a:pPr>
            <a:r>
              <a:rPr lang="en"/>
              <a:t>BERT uses attention mechanism to weigh the options to determine the meaning of a word in the sentence, based on the probability score.</a:t>
            </a:r>
            <a:endParaRPr/>
          </a:p>
          <a:p>
            <a:pPr indent="-317500" lvl="0" marL="457200" rtl="0" algn="l">
              <a:lnSpc>
                <a:spcPct val="115000"/>
              </a:lnSpc>
              <a:spcBef>
                <a:spcPts val="1000"/>
              </a:spcBef>
              <a:spcAft>
                <a:spcPts val="0"/>
              </a:spcAft>
              <a:buSzPts val="1400"/>
              <a:buChar char="●"/>
            </a:pPr>
            <a:r>
              <a:rPr lang="en"/>
              <a:t>Currently, BERT is being used at google search to optimize the interpretation os user search queries.</a:t>
            </a:r>
            <a:endParaRPr/>
          </a:p>
          <a:p>
            <a:pPr indent="0" lvl="0" marL="0" rtl="0" algn="l">
              <a:lnSpc>
                <a:spcPct val="115000"/>
              </a:lnSpc>
              <a:spcBef>
                <a:spcPts val="10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1ae9bab37ac_0_85"/>
          <p:cNvSpPr txBox="1"/>
          <p:nvPr>
            <p:ph type="ctrTitle"/>
          </p:nvPr>
        </p:nvSpPr>
        <p:spPr>
          <a:xfrm>
            <a:off x="464725" y="290550"/>
            <a:ext cx="7942800" cy="4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BERT - Model Evaluation</a:t>
            </a:r>
            <a:endParaRPr b="1" sz="2400">
              <a:latin typeface="Arial"/>
              <a:ea typeface="Arial"/>
              <a:cs typeface="Arial"/>
              <a:sym typeface="Arial"/>
            </a:endParaRPr>
          </a:p>
        </p:txBody>
      </p:sp>
      <p:pic>
        <p:nvPicPr>
          <p:cNvPr id="394" name="Google Shape;394;g1ae9bab37ac_0_85"/>
          <p:cNvPicPr preferRelativeResize="0"/>
          <p:nvPr/>
        </p:nvPicPr>
        <p:blipFill>
          <a:blip r:embed="rId3">
            <a:alphaModFix/>
          </a:blip>
          <a:stretch>
            <a:fillRect/>
          </a:stretch>
        </p:blipFill>
        <p:spPr>
          <a:xfrm>
            <a:off x="464725" y="1086675"/>
            <a:ext cx="2569250" cy="1794600"/>
          </a:xfrm>
          <a:prstGeom prst="rect">
            <a:avLst/>
          </a:prstGeom>
          <a:noFill/>
          <a:ln>
            <a:noFill/>
          </a:ln>
        </p:spPr>
      </p:pic>
      <p:pic>
        <p:nvPicPr>
          <p:cNvPr id="395" name="Google Shape;395;g1ae9bab37ac_0_85"/>
          <p:cNvPicPr preferRelativeResize="0"/>
          <p:nvPr/>
        </p:nvPicPr>
        <p:blipFill>
          <a:blip r:embed="rId4">
            <a:alphaModFix/>
          </a:blip>
          <a:stretch>
            <a:fillRect/>
          </a:stretch>
        </p:blipFill>
        <p:spPr>
          <a:xfrm>
            <a:off x="464725" y="2988725"/>
            <a:ext cx="2614435" cy="1794600"/>
          </a:xfrm>
          <a:prstGeom prst="rect">
            <a:avLst/>
          </a:prstGeom>
          <a:noFill/>
          <a:ln>
            <a:noFill/>
          </a:ln>
        </p:spPr>
      </p:pic>
      <p:pic>
        <p:nvPicPr>
          <p:cNvPr id="396" name="Google Shape;396;g1ae9bab37ac_0_85"/>
          <p:cNvPicPr preferRelativeResize="0"/>
          <p:nvPr/>
        </p:nvPicPr>
        <p:blipFill>
          <a:blip r:embed="rId5">
            <a:alphaModFix/>
          </a:blip>
          <a:stretch>
            <a:fillRect/>
          </a:stretch>
        </p:blipFill>
        <p:spPr>
          <a:xfrm>
            <a:off x="4243100" y="1098838"/>
            <a:ext cx="3455275" cy="2945820"/>
          </a:xfrm>
          <a:prstGeom prst="rect">
            <a:avLst/>
          </a:prstGeom>
          <a:noFill/>
          <a:ln>
            <a:noFill/>
          </a:ln>
        </p:spPr>
      </p:pic>
      <p:sp>
        <p:nvSpPr>
          <p:cNvPr id="397" name="Google Shape;397;g1ae9bab37ac_0_85"/>
          <p:cNvSpPr txBox="1"/>
          <p:nvPr/>
        </p:nvSpPr>
        <p:spPr>
          <a:xfrm>
            <a:off x="3837925" y="4044650"/>
            <a:ext cx="5154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bert model did not provide a better result.</a:t>
            </a:r>
            <a:endParaRPr/>
          </a:p>
          <a:p>
            <a:pPr indent="-317500" lvl="0" marL="457200" rtl="0" algn="l">
              <a:spcBef>
                <a:spcPts val="0"/>
              </a:spcBef>
              <a:spcAft>
                <a:spcPts val="0"/>
              </a:spcAft>
              <a:buSzPts val="1400"/>
              <a:buChar char="●"/>
            </a:pPr>
            <a:r>
              <a:rPr lang="en"/>
              <a:t>There is problem with the model </a:t>
            </a:r>
            <a:r>
              <a:rPr lang="en"/>
              <a:t>building</a:t>
            </a:r>
            <a:r>
              <a:rPr lang="en"/>
              <a:t> process, so all the predictions were labeled as “0”.</a:t>
            </a:r>
            <a:endParaRPr/>
          </a:p>
          <a:p>
            <a:pPr indent="-317500" lvl="0" marL="457200" rtl="0" algn="l">
              <a:spcBef>
                <a:spcPts val="0"/>
              </a:spcBef>
              <a:spcAft>
                <a:spcPts val="0"/>
              </a:spcAft>
              <a:buSzPts val="1400"/>
              <a:buChar char="●"/>
            </a:pPr>
            <a:r>
              <a:rPr lang="en"/>
              <a:t>Missing learning rate for the model.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ac9ee7207d_0_63"/>
          <p:cNvSpPr txBox="1"/>
          <p:nvPr/>
        </p:nvSpPr>
        <p:spPr>
          <a:xfrm>
            <a:off x="327325" y="187475"/>
            <a:ext cx="7873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rPr>
              <a:t>Long Short-Term Memory Network</a:t>
            </a:r>
            <a:endParaRPr b="1" sz="3200"/>
          </a:p>
        </p:txBody>
      </p:sp>
      <p:sp>
        <p:nvSpPr>
          <p:cNvPr id="403" name="Google Shape;403;g1ac9ee7207d_0_63"/>
          <p:cNvSpPr txBox="1"/>
          <p:nvPr/>
        </p:nvSpPr>
        <p:spPr>
          <a:xfrm>
            <a:off x="664625" y="864575"/>
            <a:ext cx="7942200" cy="3756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292929"/>
              </a:buClr>
              <a:buSzPts val="1700"/>
              <a:buChar char="●"/>
            </a:pPr>
            <a:r>
              <a:rPr lang="en" sz="1700">
                <a:solidFill>
                  <a:srgbClr val="292929"/>
                </a:solidFill>
              </a:rPr>
              <a:t>Definition: Long short-term memory(LSTM) is an </a:t>
            </a:r>
            <a:r>
              <a:rPr lang="en" sz="1700">
                <a:solidFill>
                  <a:srgbClr val="292929"/>
                </a:solidFill>
              </a:rPr>
              <a:t>artificial</a:t>
            </a:r>
            <a:r>
              <a:rPr lang="en" sz="1700">
                <a:solidFill>
                  <a:srgbClr val="292929"/>
                </a:solidFill>
              </a:rPr>
              <a:t> neural network used in fields of artificial intelligence and deep learning. LSTM has feedback connections, and is applicable to tasks such as unsegmented, connected </a:t>
            </a:r>
            <a:r>
              <a:rPr lang="en" sz="1700">
                <a:solidFill>
                  <a:srgbClr val="292929"/>
                </a:solidFill>
              </a:rPr>
              <a:t>handwriting</a:t>
            </a:r>
            <a:r>
              <a:rPr lang="en" sz="1700">
                <a:solidFill>
                  <a:srgbClr val="292929"/>
                </a:solidFill>
              </a:rPr>
              <a:t> recognition, machine translation, and robot control.</a:t>
            </a:r>
            <a:endParaRPr sz="1700">
              <a:solidFill>
                <a:srgbClr val="292929"/>
              </a:solidFill>
            </a:endParaRPr>
          </a:p>
          <a:p>
            <a:pPr indent="-336550" lvl="0" marL="457200" rtl="0" algn="l">
              <a:lnSpc>
                <a:spcPct val="115000"/>
              </a:lnSpc>
              <a:spcBef>
                <a:spcPts val="0"/>
              </a:spcBef>
              <a:spcAft>
                <a:spcPts val="0"/>
              </a:spcAft>
              <a:buClr>
                <a:srgbClr val="292929"/>
              </a:buClr>
              <a:buSzPts val="1700"/>
              <a:buChar char="●"/>
            </a:pPr>
            <a:r>
              <a:rPr lang="en" sz="1700">
                <a:solidFill>
                  <a:srgbClr val="292929"/>
                </a:solidFill>
              </a:rPr>
              <a:t>A common LSTM unit is composed of </a:t>
            </a:r>
            <a:r>
              <a:rPr lang="en" sz="1700" u="sng">
                <a:solidFill>
                  <a:srgbClr val="292929"/>
                </a:solidFill>
              </a:rPr>
              <a:t>a cell, an input gate, an output gate and a forget gate</a:t>
            </a:r>
            <a:r>
              <a:rPr lang="en" sz="1700">
                <a:solidFill>
                  <a:srgbClr val="292929"/>
                </a:solidFill>
              </a:rPr>
              <a:t>. The cell remembers values over arbitrary time intervals and the three gates regulate the flow of information into and out of the cell.</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b="1" lang="en" sz="1700">
                <a:solidFill>
                  <a:srgbClr val="292929"/>
                </a:solidFill>
              </a:rPr>
              <a:t>Input Gate:</a:t>
            </a:r>
            <a:r>
              <a:rPr lang="en" sz="1700">
                <a:solidFill>
                  <a:srgbClr val="292929"/>
                </a:solidFill>
              </a:rPr>
              <a:t> It determines the extent of information be </a:t>
            </a:r>
            <a:r>
              <a:rPr lang="en" sz="1700">
                <a:solidFill>
                  <a:srgbClr val="292929"/>
                </a:solidFill>
              </a:rPr>
              <a:t>written</a:t>
            </a:r>
            <a:r>
              <a:rPr lang="en" sz="1700">
                <a:solidFill>
                  <a:srgbClr val="292929"/>
                </a:solidFill>
              </a:rPr>
              <a:t> onto the Internal Cell State.</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b="1" lang="en" sz="1700">
                <a:solidFill>
                  <a:srgbClr val="292929"/>
                </a:solidFill>
              </a:rPr>
              <a:t>Forget Gate:</a:t>
            </a:r>
            <a:r>
              <a:rPr lang="en" sz="1700">
                <a:solidFill>
                  <a:srgbClr val="292929"/>
                </a:solidFill>
              </a:rPr>
              <a:t> It determines to what extent to forget the previous data.</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b="1" lang="en" sz="1700">
                <a:solidFill>
                  <a:srgbClr val="292929"/>
                </a:solidFill>
              </a:rPr>
              <a:t>Output Gate:</a:t>
            </a:r>
            <a:r>
              <a:rPr lang="en" sz="1700">
                <a:solidFill>
                  <a:srgbClr val="292929"/>
                </a:solidFill>
              </a:rPr>
              <a:t> It determines what output(next Hidden State) to generate from the current Internal Cell State.</a:t>
            </a:r>
            <a:endParaRPr sz="1700">
              <a:solidFill>
                <a:srgbClr val="29292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ac9ee7207d_0_75"/>
          <p:cNvSpPr txBox="1"/>
          <p:nvPr/>
        </p:nvSpPr>
        <p:spPr>
          <a:xfrm>
            <a:off x="289800" y="351750"/>
            <a:ext cx="7873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rPr>
              <a:t>LSTM Network Advantages</a:t>
            </a:r>
            <a:endParaRPr b="1" sz="3200"/>
          </a:p>
        </p:txBody>
      </p:sp>
      <p:sp>
        <p:nvSpPr>
          <p:cNvPr id="409" name="Google Shape;409;g1ac9ee7207d_0_75"/>
          <p:cNvSpPr txBox="1"/>
          <p:nvPr/>
        </p:nvSpPr>
        <p:spPr>
          <a:xfrm>
            <a:off x="660000" y="1011000"/>
            <a:ext cx="7873200" cy="3586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292929"/>
              </a:buClr>
              <a:buSzPts val="1700"/>
              <a:buChar char="●"/>
            </a:pPr>
            <a:r>
              <a:rPr lang="en" sz="1700">
                <a:solidFill>
                  <a:srgbClr val="292929"/>
                </a:solidFill>
              </a:rPr>
              <a:t>LSTM solve the vanishing gradient problem in RNN.</a:t>
            </a:r>
            <a:endParaRPr sz="1700">
              <a:solidFill>
                <a:srgbClr val="292929"/>
              </a:solidFill>
            </a:endParaRPr>
          </a:p>
          <a:p>
            <a:pPr indent="-336550" lvl="0" marL="457200" rtl="0" algn="l">
              <a:lnSpc>
                <a:spcPct val="150000"/>
              </a:lnSpc>
              <a:spcBef>
                <a:spcPts val="0"/>
              </a:spcBef>
              <a:spcAft>
                <a:spcPts val="0"/>
              </a:spcAft>
              <a:buClr>
                <a:srgbClr val="292929"/>
              </a:buClr>
              <a:buSzPts val="1700"/>
              <a:buChar char="●"/>
            </a:pPr>
            <a:r>
              <a:rPr lang="en" sz="1700">
                <a:solidFill>
                  <a:srgbClr val="292929"/>
                </a:solidFill>
              </a:rPr>
              <a:t>The LSTM algorithm updates complexity per weight and time step is essentially that of BPTT, namely O(1).</a:t>
            </a:r>
            <a:endParaRPr sz="1700">
              <a:solidFill>
                <a:srgbClr val="292929"/>
              </a:solidFill>
            </a:endParaRPr>
          </a:p>
          <a:p>
            <a:pPr indent="-336550" lvl="0" marL="457200" rtl="0" algn="l">
              <a:lnSpc>
                <a:spcPct val="150000"/>
              </a:lnSpc>
              <a:spcBef>
                <a:spcPts val="0"/>
              </a:spcBef>
              <a:spcAft>
                <a:spcPts val="0"/>
              </a:spcAft>
              <a:buClr>
                <a:srgbClr val="292929"/>
              </a:buClr>
              <a:buSzPts val="1700"/>
              <a:buChar char="●"/>
            </a:pPr>
            <a:r>
              <a:rPr lang="en" sz="1700">
                <a:solidFill>
                  <a:srgbClr val="292929"/>
                </a:solidFill>
              </a:rPr>
              <a:t>Long time lags in certain problems are bridged using LSTMs where they also handle noise, distributed representations, and continuous values.</a:t>
            </a:r>
            <a:endParaRPr sz="1700">
              <a:solidFill>
                <a:srgbClr val="292929"/>
              </a:solidFill>
            </a:endParaRPr>
          </a:p>
          <a:p>
            <a:pPr indent="-336550" lvl="0" marL="457200" rtl="0" algn="l">
              <a:lnSpc>
                <a:spcPct val="150000"/>
              </a:lnSpc>
              <a:spcBef>
                <a:spcPts val="0"/>
              </a:spcBef>
              <a:spcAft>
                <a:spcPts val="0"/>
              </a:spcAft>
              <a:buClr>
                <a:srgbClr val="292929"/>
              </a:buClr>
              <a:buSzPts val="1700"/>
              <a:buChar char="●"/>
            </a:pPr>
            <a:r>
              <a:rPr lang="en" sz="1700">
                <a:solidFill>
                  <a:srgbClr val="292929"/>
                </a:solidFill>
              </a:rPr>
              <a:t>LSTM works well over a broad range of parameters, so parameter fine tuning does not need.</a:t>
            </a:r>
            <a:endParaRPr sz="1700">
              <a:solidFill>
                <a:srgbClr val="292929"/>
              </a:solidFill>
            </a:endParaRPr>
          </a:p>
          <a:p>
            <a:pPr indent="-336550" lvl="0" marL="457200" rtl="0" algn="l">
              <a:lnSpc>
                <a:spcPct val="150000"/>
              </a:lnSpc>
              <a:spcBef>
                <a:spcPts val="0"/>
              </a:spcBef>
              <a:spcAft>
                <a:spcPts val="0"/>
              </a:spcAft>
              <a:buClr>
                <a:srgbClr val="292929"/>
              </a:buClr>
              <a:buSzPts val="1700"/>
              <a:buChar char="●"/>
            </a:pPr>
            <a:r>
              <a:rPr lang="en" sz="1700">
                <a:solidFill>
                  <a:srgbClr val="292929"/>
                </a:solidFill>
              </a:rPr>
              <a:t>LSTM does not keep a finite number of states from beforehand as required in the hidden Markov Model.</a:t>
            </a:r>
            <a:endParaRPr sz="1700">
              <a:solidFill>
                <a:srgbClr val="29292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ac9ee7207d_0_85"/>
          <p:cNvSpPr txBox="1"/>
          <p:nvPr/>
        </p:nvSpPr>
        <p:spPr>
          <a:xfrm>
            <a:off x="368050" y="375350"/>
            <a:ext cx="8101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rPr>
              <a:t>LSTM</a:t>
            </a:r>
            <a:r>
              <a:rPr b="1" lang="en" sz="3200">
                <a:solidFill>
                  <a:schemeClr val="dk1"/>
                </a:solidFill>
              </a:rPr>
              <a:t> Network Disadvantages</a:t>
            </a:r>
            <a:endParaRPr b="1" sz="3200"/>
          </a:p>
        </p:txBody>
      </p:sp>
      <p:sp>
        <p:nvSpPr>
          <p:cNvPr id="415" name="Google Shape;415;g1ac9ee7207d_0_85"/>
          <p:cNvSpPr txBox="1"/>
          <p:nvPr/>
        </p:nvSpPr>
        <p:spPr>
          <a:xfrm>
            <a:off x="664625" y="1266750"/>
            <a:ext cx="7616400" cy="3586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292929"/>
              </a:buClr>
              <a:buSzPts val="1700"/>
              <a:buChar char="●"/>
            </a:pPr>
            <a:r>
              <a:rPr lang="en" sz="1700">
                <a:solidFill>
                  <a:srgbClr val="292929"/>
                </a:solidFill>
              </a:rPr>
              <a:t>LSTM cannot remove vanishing gradients completely, because the data still has to move from cell to cell for its evaluation.</a:t>
            </a:r>
            <a:endParaRPr sz="1700">
              <a:solidFill>
                <a:srgbClr val="292929"/>
              </a:solidFill>
            </a:endParaRPr>
          </a:p>
          <a:p>
            <a:pPr indent="-336550" lvl="0" marL="457200" rtl="0" algn="l">
              <a:lnSpc>
                <a:spcPct val="150000"/>
              </a:lnSpc>
              <a:spcBef>
                <a:spcPts val="0"/>
              </a:spcBef>
              <a:spcAft>
                <a:spcPts val="0"/>
              </a:spcAft>
              <a:buClr>
                <a:srgbClr val="292929"/>
              </a:buClr>
              <a:buSzPts val="1700"/>
              <a:buChar char="●"/>
            </a:pPr>
            <a:r>
              <a:rPr lang="en" sz="1700">
                <a:solidFill>
                  <a:srgbClr val="292929"/>
                </a:solidFill>
              </a:rPr>
              <a:t>LSTM requires a lot of data and time to get trained, and needs high memory-bandwidth because of linear layers present in each cell which the system usually fails to provide for.</a:t>
            </a:r>
            <a:endParaRPr sz="1700">
              <a:solidFill>
                <a:srgbClr val="292929"/>
              </a:solidFill>
            </a:endParaRPr>
          </a:p>
          <a:p>
            <a:pPr indent="-336550" lvl="0" marL="457200" rtl="0" algn="l">
              <a:lnSpc>
                <a:spcPct val="150000"/>
              </a:lnSpc>
              <a:spcBef>
                <a:spcPts val="0"/>
              </a:spcBef>
              <a:spcAft>
                <a:spcPts val="0"/>
              </a:spcAft>
              <a:buClr>
                <a:srgbClr val="292929"/>
              </a:buClr>
              <a:buSzPts val="1700"/>
              <a:buChar char="●"/>
            </a:pPr>
            <a:r>
              <a:rPr lang="en" sz="1700">
                <a:solidFill>
                  <a:srgbClr val="292929"/>
                </a:solidFill>
              </a:rPr>
              <a:t>LSTM get affected by different random weight initialization and hence behave quite similar to that of a feed-forward neural network.</a:t>
            </a:r>
            <a:endParaRPr sz="1700">
              <a:solidFill>
                <a:srgbClr val="292929"/>
              </a:solidFill>
            </a:endParaRPr>
          </a:p>
          <a:p>
            <a:pPr indent="-336550" lvl="0" marL="457200" rtl="0" algn="l">
              <a:lnSpc>
                <a:spcPct val="150000"/>
              </a:lnSpc>
              <a:spcBef>
                <a:spcPts val="0"/>
              </a:spcBef>
              <a:spcAft>
                <a:spcPts val="0"/>
              </a:spcAft>
              <a:buClr>
                <a:srgbClr val="292929"/>
              </a:buClr>
              <a:buSzPts val="1700"/>
              <a:buChar char="●"/>
            </a:pPr>
            <a:r>
              <a:rPr lang="en" sz="1700">
                <a:solidFill>
                  <a:srgbClr val="292929"/>
                </a:solidFill>
              </a:rPr>
              <a:t>LSTM is prone to overfitting and is difficult to apply the dropout algorithm to curb this issue.</a:t>
            </a:r>
            <a:endParaRPr sz="1700">
              <a:solidFill>
                <a:srgbClr val="29292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ae6eb755b4_2_19"/>
          <p:cNvSpPr txBox="1"/>
          <p:nvPr/>
        </p:nvSpPr>
        <p:spPr>
          <a:xfrm>
            <a:off x="350925" y="83900"/>
            <a:ext cx="7873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rPr>
              <a:t>Long Short-Term Memory Network</a:t>
            </a:r>
            <a:endParaRPr b="1" sz="3200"/>
          </a:p>
        </p:txBody>
      </p:sp>
      <p:sp>
        <p:nvSpPr>
          <p:cNvPr id="421" name="Google Shape;421;g1ae6eb755b4_2_19"/>
          <p:cNvSpPr txBox="1"/>
          <p:nvPr/>
        </p:nvSpPr>
        <p:spPr>
          <a:xfrm>
            <a:off x="251675" y="1048625"/>
            <a:ext cx="81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22" name="Google Shape;422;g1ae6eb755b4_2_19"/>
          <p:cNvPicPr preferRelativeResize="0"/>
          <p:nvPr/>
        </p:nvPicPr>
        <p:blipFill>
          <a:blip r:embed="rId3">
            <a:alphaModFix/>
          </a:blip>
          <a:stretch>
            <a:fillRect/>
          </a:stretch>
        </p:blipFill>
        <p:spPr>
          <a:xfrm>
            <a:off x="1915625" y="1448837"/>
            <a:ext cx="5561702" cy="2430525"/>
          </a:xfrm>
          <a:prstGeom prst="rect">
            <a:avLst/>
          </a:prstGeom>
          <a:noFill/>
          <a:ln>
            <a:noFill/>
          </a:ln>
        </p:spPr>
      </p:pic>
      <p:pic>
        <p:nvPicPr>
          <p:cNvPr id="423" name="Google Shape;423;g1ae6eb755b4_2_19"/>
          <p:cNvPicPr preferRelativeResize="0"/>
          <p:nvPr/>
        </p:nvPicPr>
        <p:blipFill>
          <a:blip r:embed="rId4">
            <a:alphaModFix/>
          </a:blip>
          <a:stretch>
            <a:fillRect/>
          </a:stretch>
        </p:blipFill>
        <p:spPr>
          <a:xfrm>
            <a:off x="251677" y="1034100"/>
            <a:ext cx="1915622" cy="892800"/>
          </a:xfrm>
          <a:prstGeom prst="rect">
            <a:avLst/>
          </a:prstGeom>
          <a:noFill/>
          <a:ln>
            <a:noFill/>
          </a:ln>
        </p:spPr>
      </p:pic>
      <p:pic>
        <p:nvPicPr>
          <p:cNvPr id="424" name="Google Shape;424;g1ae6eb755b4_2_19"/>
          <p:cNvPicPr preferRelativeResize="0"/>
          <p:nvPr/>
        </p:nvPicPr>
        <p:blipFill>
          <a:blip r:embed="rId5">
            <a:alphaModFix/>
          </a:blip>
          <a:stretch>
            <a:fillRect/>
          </a:stretch>
        </p:blipFill>
        <p:spPr>
          <a:xfrm>
            <a:off x="251675" y="1844138"/>
            <a:ext cx="1915625" cy="592200"/>
          </a:xfrm>
          <a:prstGeom prst="rect">
            <a:avLst/>
          </a:prstGeom>
          <a:noFill/>
          <a:ln>
            <a:noFill/>
          </a:ln>
        </p:spPr>
      </p:pic>
      <p:pic>
        <p:nvPicPr>
          <p:cNvPr id="425" name="Google Shape;425;g1ae6eb755b4_2_19"/>
          <p:cNvPicPr preferRelativeResize="0"/>
          <p:nvPr/>
        </p:nvPicPr>
        <p:blipFill>
          <a:blip r:embed="rId6">
            <a:alphaModFix/>
          </a:blip>
          <a:stretch>
            <a:fillRect/>
          </a:stretch>
        </p:blipFill>
        <p:spPr>
          <a:xfrm>
            <a:off x="893762" y="3225422"/>
            <a:ext cx="1915625" cy="867903"/>
          </a:xfrm>
          <a:prstGeom prst="rect">
            <a:avLst/>
          </a:prstGeom>
          <a:noFill/>
          <a:ln>
            <a:noFill/>
          </a:ln>
        </p:spPr>
      </p:pic>
      <p:pic>
        <p:nvPicPr>
          <p:cNvPr id="426" name="Google Shape;426;g1ae6eb755b4_2_19"/>
          <p:cNvPicPr preferRelativeResize="0"/>
          <p:nvPr/>
        </p:nvPicPr>
        <p:blipFill>
          <a:blip r:embed="rId7">
            <a:alphaModFix/>
          </a:blip>
          <a:stretch>
            <a:fillRect/>
          </a:stretch>
        </p:blipFill>
        <p:spPr>
          <a:xfrm>
            <a:off x="5828288" y="3355250"/>
            <a:ext cx="2774093" cy="524100"/>
          </a:xfrm>
          <a:prstGeom prst="rect">
            <a:avLst/>
          </a:prstGeom>
          <a:noFill/>
          <a:ln>
            <a:noFill/>
          </a:ln>
        </p:spPr>
      </p:pic>
      <p:pic>
        <p:nvPicPr>
          <p:cNvPr id="427" name="Google Shape;427;g1ae6eb755b4_2_19"/>
          <p:cNvPicPr preferRelativeResize="0"/>
          <p:nvPr/>
        </p:nvPicPr>
        <p:blipFill>
          <a:blip r:embed="rId8">
            <a:alphaModFix/>
          </a:blip>
          <a:stretch>
            <a:fillRect/>
          </a:stretch>
        </p:blipFill>
        <p:spPr>
          <a:xfrm>
            <a:off x="6289950" y="1034100"/>
            <a:ext cx="2241175" cy="702025"/>
          </a:xfrm>
          <a:prstGeom prst="rect">
            <a:avLst/>
          </a:prstGeom>
          <a:noFill/>
          <a:ln>
            <a:noFill/>
          </a:ln>
        </p:spPr>
      </p:pic>
      <p:pic>
        <p:nvPicPr>
          <p:cNvPr descr="Ot and tanh" id="428" name="Google Shape;428;g1ae6eb755b4_2_19"/>
          <p:cNvPicPr preferRelativeResize="0"/>
          <p:nvPr/>
        </p:nvPicPr>
        <p:blipFill>
          <a:blip r:embed="rId9">
            <a:alphaModFix/>
          </a:blip>
          <a:stretch>
            <a:fillRect/>
          </a:stretch>
        </p:blipFill>
        <p:spPr>
          <a:xfrm>
            <a:off x="7214725" y="1638775"/>
            <a:ext cx="1316400" cy="366300"/>
          </a:xfrm>
          <a:prstGeom prst="rect">
            <a:avLst/>
          </a:prstGeom>
          <a:noFill/>
          <a:ln>
            <a:noFill/>
          </a:ln>
        </p:spPr>
      </p:pic>
      <p:pic>
        <p:nvPicPr>
          <p:cNvPr id="429" name="Google Shape;429;g1ae6eb755b4_2_19"/>
          <p:cNvPicPr preferRelativeResize="0"/>
          <p:nvPr/>
        </p:nvPicPr>
        <p:blipFill>
          <a:blip r:embed="rId10">
            <a:alphaModFix/>
          </a:blip>
          <a:stretch>
            <a:fillRect/>
          </a:stretch>
        </p:blipFill>
        <p:spPr>
          <a:xfrm>
            <a:off x="7082225" y="1946500"/>
            <a:ext cx="1448896" cy="366300"/>
          </a:xfrm>
          <a:prstGeom prst="rect">
            <a:avLst/>
          </a:prstGeom>
          <a:noFill/>
          <a:ln>
            <a:noFill/>
          </a:ln>
        </p:spPr>
      </p:pic>
      <p:pic>
        <p:nvPicPr>
          <p:cNvPr id="430" name="Google Shape;430;g1ae6eb755b4_2_19"/>
          <p:cNvPicPr preferRelativeResize="0"/>
          <p:nvPr/>
        </p:nvPicPr>
        <p:blipFill>
          <a:blip r:embed="rId11">
            <a:alphaModFix/>
          </a:blip>
          <a:stretch>
            <a:fillRect/>
          </a:stretch>
        </p:blipFill>
        <p:spPr>
          <a:xfrm>
            <a:off x="2677025" y="4572525"/>
            <a:ext cx="4038876" cy="366300"/>
          </a:xfrm>
          <a:prstGeom prst="rect">
            <a:avLst/>
          </a:prstGeom>
          <a:noFill/>
          <a:ln>
            <a:noFill/>
          </a:ln>
        </p:spPr>
      </p:pic>
      <p:cxnSp>
        <p:nvCxnSpPr>
          <p:cNvPr id="431" name="Google Shape;431;g1ae6eb755b4_2_19"/>
          <p:cNvCxnSpPr>
            <a:stCxn id="425" idx="2"/>
            <a:endCxn id="430" idx="1"/>
          </p:cNvCxnSpPr>
          <p:nvPr/>
        </p:nvCxnSpPr>
        <p:spPr>
          <a:xfrm>
            <a:off x="1851575" y="4093325"/>
            <a:ext cx="825600" cy="662400"/>
          </a:xfrm>
          <a:prstGeom prst="straightConnector1">
            <a:avLst/>
          </a:prstGeom>
          <a:noFill/>
          <a:ln cap="flat" cmpd="sng" w="9525">
            <a:solidFill>
              <a:schemeClr val="dk2"/>
            </a:solidFill>
            <a:prstDash val="solid"/>
            <a:round/>
            <a:headEnd len="med" w="med" type="none"/>
            <a:tailEnd len="med" w="med" type="triangle"/>
          </a:ln>
        </p:spPr>
      </p:cxnSp>
      <p:cxnSp>
        <p:nvCxnSpPr>
          <p:cNvPr id="432" name="Google Shape;432;g1ae6eb755b4_2_19"/>
          <p:cNvCxnSpPr>
            <a:stCxn id="430" idx="3"/>
            <a:endCxn id="426" idx="2"/>
          </p:cNvCxnSpPr>
          <p:nvPr/>
        </p:nvCxnSpPr>
        <p:spPr>
          <a:xfrm flipH="1" rot="10800000">
            <a:off x="6715901" y="3879375"/>
            <a:ext cx="499500" cy="87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g1ae6eb755b4_0_14"/>
          <p:cNvPicPr preferRelativeResize="0"/>
          <p:nvPr/>
        </p:nvPicPr>
        <p:blipFill rotWithShape="1">
          <a:blip r:embed="rId3">
            <a:alphaModFix/>
          </a:blip>
          <a:srcRect b="0" l="0" r="0" t="11237"/>
          <a:stretch/>
        </p:blipFill>
        <p:spPr>
          <a:xfrm>
            <a:off x="-440700" y="-104850"/>
            <a:ext cx="3869100" cy="5143500"/>
          </a:xfrm>
          <a:prstGeom prst="rect">
            <a:avLst/>
          </a:prstGeom>
          <a:noFill/>
          <a:ln>
            <a:noFill/>
          </a:ln>
        </p:spPr>
      </p:pic>
      <p:sp>
        <p:nvSpPr>
          <p:cNvPr id="438" name="Google Shape;438;g1ae6eb755b4_0_14"/>
          <p:cNvSpPr txBox="1"/>
          <p:nvPr>
            <p:ph idx="6" type="ctrTitle"/>
          </p:nvPr>
        </p:nvSpPr>
        <p:spPr>
          <a:xfrm>
            <a:off x="0" y="191225"/>
            <a:ext cx="5017200" cy="9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3200">
                <a:solidFill>
                  <a:schemeClr val="lt1"/>
                </a:solidFill>
                <a:latin typeface="Arial"/>
                <a:ea typeface="Arial"/>
                <a:cs typeface="Arial"/>
                <a:sym typeface="Arial"/>
              </a:rPr>
              <a:t>LSTM  Example</a:t>
            </a:r>
            <a:endParaRPr b="1" sz="3200">
              <a:solidFill>
                <a:schemeClr val="lt1"/>
              </a:solidFill>
              <a:latin typeface="Arial"/>
              <a:ea typeface="Arial"/>
              <a:cs typeface="Arial"/>
              <a:sym typeface="Arial"/>
            </a:endParaRPr>
          </a:p>
          <a:p>
            <a:pPr indent="0" lvl="0" marL="0" rtl="0" algn="l">
              <a:lnSpc>
                <a:spcPct val="100000"/>
              </a:lnSpc>
              <a:spcBef>
                <a:spcPts val="0"/>
              </a:spcBef>
              <a:spcAft>
                <a:spcPts val="0"/>
              </a:spcAft>
              <a:buSzPts val="1800"/>
              <a:buNone/>
            </a:pPr>
            <a:r>
              <a:t/>
            </a:r>
            <a:endParaRPr>
              <a:solidFill>
                <a:schemeClr val="lt1"/>
              </a:solidFill>
            </a:endParaRPr>
          </a:p>
          <a:p>
            <a:pPr indent="0" lvl="0" marL="0" rtl="0" algn="l">
              <a:lnSpc>
                <a:spcPct val="100000"/>
              </a:lnSpc>
              <a:spcBef>
                <a:spcPts val="0"/>
              </a:spcBef>
              <a:spcAft>
                <a:spcPts val="0"/>
              </a:spcAft>
              <a:buSzPts val="1800"/>
              <a:buNone/>
            </a:pPr>
            <a:r>
              <a:t/>
            </a:r>
            <a:endParaRPr>
              <a:solidFill>
                <a:schemeClr val="lt1"/>
              </a:solidFill>
            </a:endParaRPr>
          </a:p>
        </p:txBody>
      </p:sp>
      <p:sp>
        <p:nvSpPr>
          <p:cNvPr id="439" name="Google Shape;439;g1ae6eb755b4_0_14"/>
          <p:cNvSpPr txBox="1"/>
          <p:nvPr>
            <p:ph idx="2" type="subTitle"/>
          </p:nvPr>
        </p:nvSpPr>
        <p:spPr>
          <a:xfrm>
            <a:off x="4366950" y="2129848"/>
            <a:ext cx="4182300" cy="883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Sherry loves Sushi.</a:t>
            </a:r>
            <a:endParaRPr sz="1600">
              <a:solidFill>
                <a:schemeClr val="dk1"/>
              </a:solidFill>
              <a:latin typeface="Arial"/>
              <a:ea typeface="Arial"/>
              <a:cs typeface="Arial"/>
              <a:sym typeface="Arial"/>
            </a:endParaRPr>
          </a:p>
          <a:p>
            <a:pPr indent="-330200" lvl="0" marL="457200" rtl="0" algn="l">
              <a:lnSpc>
                <a:spcPct val="100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She told me she had went all kind of </a:t>
            </a:r>
            <a:r>
              <a:rPr lang="en" sz="1600">
                <a:solidFill>
                  <a:schemeClr val="dk1"/>
                </a:solidFill>
                <a:latin typeface="Arial"/>
                <a:ea typeface="Arial"/>
                <a:cs typeface="Arial"/>
                <a:sym typeface="Arial"/>
              </a:rPr>
              <a:t>restaurants</a:t>
            </a:r>
            <a:r>
              <a:rPr lang="en" sz="1600">
                <a:solidFill>
                  <a:schemeClr val="dk1"/>
                </a:solidFill>
                <a:latin typeface="Arial"/>
                <a:ea typeface="Arial"/>
                <a:cs typeface="Arial"/>
                <a:sym typeface="Arial"/>
              </a:rPr>
              <a:t> to get tasty Sushi.</a:t>
            </a:r>
            <a:endParaRPr sz="1600">
              <a:solidFill>
                <a:schemeClr val="dk1"/>
              </a:solidFill>
              <a:latin typeface="Arial"/>
              <a:ea typeface="Arial"/>
              <a:cs typeface="Arial"/>
              <a:sym typeface="Arial"/>
            </a:endParaRPr>
          </a:p>
        </p:txBody>
      </p:sp>
      <p:sp>
        <p:nvSpPr>
          <p:cNvPr id="440" name="Google Shape;440;g1ae6eb755b4_0_14"/>
          <p:cNvSpPr txBox="1"/>
          <p:nvPr>
            <p:ph idx="3" type="ctrTitle"/>
          </p:nvPr>
        </p:nvSpPr>
        <p:spPr>
          <a:xfrm>
            <a:off x="4193750" y="1526020"/>
            <a:ext cx="2619300" cy="5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b="1" lang="en" sz="1700">
                <a:solidFill>
                  <a:schemeClr val="dk1"/>
                </a:solidFill>
                <a:latin typeface="Arial"/>
                <a:ea typeface="Arial"/>
                <a:cs typeface="Arial"/>
                <a:sym typeface="Arial"/>
              </a:rPr>
              <a:t>Input Gate</a:t>
            </a:r>
            <a:endParaRPr b="1" sz="1700">
              <a:solidFill>
                <a:schemeClr val="dk1"/>
              </a:solidFill>
              <a:latin typeface="Arial"/>
              <a:ea typeface="Arial"/>
              <a:cs typeface="Arial"/>
              <a:sym typeface="Arial"/>
            </a:endParaRPr>
          </a:p>
        </p:txBody>
      </p:sp>
      <p:sp>
        <p:nvSpPr>
          <p:cNvPr id="441" name="Google Shape;441;g1ae6eb755b4_0_14"/>
          <p:cNvSpPr txBox="1"/>
          <p:nvPr>
            <p:ph idx="1" type="subTitle"/>
          </p:nvPr>
        </p:nvSpPr>
        <p:spPr>
          <a:xfrm>
            <a:off x="4366950" y="892119"/>
            <a:ext cx="4182300" cy="633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Sherry loves S</a:t>
            </a:r>
            <a:r>
              <a:rPr lang="en" sz="1600">
                <a:solidFill>
                  <a:schemeClr val="dk1"/>
                </a:solidFill>
                <a:latin typeface="Arial"/>
                <a:ea typeface="Arial"/>
                <a:cs typeface="Arial"/>
                <a:sym typeface="Arial"/>
              </a:rPr>
              <a:t>ushi.</a:t>
            </a:r>
            <a:endParaRPr sz="1600">
              <a:solidFill>
                <a:schemeClr val="dk1"/>
              </a:solidFill>
              <a:latin typeface="Arial"/>
              <a:ea typeface="Arial"/>
              <a:cs typeface="Arial"/>
              <a:sym typeface="Arial"/>
            </a:endParaRPr>
          </a:p>
          <a:p>
            <a:pPr indent="-330200" lvl="0" marL="457200" rtl="0" algn="l">
              <a:lnSpc>
                <a:spcPct val="100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Victoria loves Ice cream.</a:t>
            </a:r>
            <a:endParaRPr sz="1600">
              <a:solidFill>
                <a:schemeClr val="dk1"/>
              </a:solidFill>
              <a:latin typeface="Arial"/>
              <a:ea typeface="Arial"/>
              <a:cs typeface="Arial"/>
              <a:sym typeface="Arial"/>
            </a:endParaRPr>
          </a:p>
        </p:txBody>
      </p:sp>
      <p:sp>
        <p:nvSpPr>
          <p:cNvPr id="442" name="Google Shape;442;g1ae6eb755b4_0_14"/>
          <p:cNvSpPr txBox="1"/>
          <p:nvPr>
            <p:ph type="ctrTitle"/>
          </p:nvPr>
        </p:nvSpPr>
        <p:spPr>
          <a:xfrm>
            <a:off x="4240075" y="299600"/>
            <a:ext cx="2619300" cy="5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b="1" lang="en" sz="1700">
                <a:solidFill>
                  <a:schemeClr val="dk1"/>
                </a:solidFill>
                <a:latin typeface="Arial"/>
                <a:ea typeface="Arial"/>
                <a:cs typeface="Arial"/>
                <a:sym typeface="Arial"/>
              </a:rPr>
              <a:t>Forget Gate</a:t>
            </a:r>
            <a:endParaRPr b="1" sz="1700">
              <a:solidFill>
                <a:schemeClr val="dk1"/>
              </a:solidFill>
              <a:latin typeface="Arial"/>
              <a:ea typeface="Arial"/>
              <a:cs typeface="Arial"/>
              <a:sym typeface="Arial"/>
            </a:endParaRPr>
          </a:p>
        </p:txBody>
      </p:sp>
      <p:grpSp>
        <p:nvGrpSpPr>
          <p:cNvPr id="443" name="Google Shape;443;g1ae6eb755b4_0_14"/>
          <p:cNvGrpSpPr/>
          <p:nvPr/>
        </p:nvGrpSpPr>
        <p:grpSpPr>
          <a:xfrm>
            <a:off x="3052583" y="1044430"/>
            <a:ext cx="375817" cy="327170"/>
            <a:chOff x="2679525" y="4080150"/>
            <a:chExt cx="221525" cy="192850"/>
          </a:xfrm>
        </p:grpSpPr>
        <p:sp>
          <p:nvSpPr>
            <p:cNvPr id="444" name="Google Shape;444;g1ae6eb755b4_0_14"/>
            <p:cNvSpPr/>
            <p:nvPr/>
          </p:nvSpPr>
          <p:spPr>
            <a:xfrm>
              <a:off x="2710850" y="4142575"/>
              <a:ext cx="141550" cy="6500"/>
            </a:xfrm>
            <a:custGeom>
              <a:rect b="b" l="l" r="r" t="t"/>
              <a:pathLst>
                <a:path extrusionOk="0" h="260" w="5662">
                  <a:moveTo>
                    <a:pt x="126" y="0"/>
                  </a:moveTo>
                  <a:cubicBezTo>
                    <a:pt x="56" y="3"/>
                    <a:pt x="1" y="59"/>
                    <a:pt x="1" y="129"/>
                  </a:cubicBezTo>
                  <a:cubicBezTo>
                    <a:pt x="1" y="199"/>
                    <a:pt x="56" y="257"/>
                    <a:pt x="126" y="260"/>
                  </a:cubicBezTo>
                  <a:lnTo>
                    <a:pt x="5536" y="260"/>
                  </a:lnTo>
                  <a:cubicBezTo>
                    <a:pt x="5606" y="257"/>
                    <a:pt x="5661" y="199"/>
                    <a:pt x="5661" y="129"/>
                  </a:cubicBezTo>
                  <a:cubicBezTo>
                    <a:pt x="5661" y="59"/>
                    <a:pt x="5606" y="3"/>
                    <a:pt x="55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1ae6eb755b4_0_14"/>
            <p:cNvSpPr/>
            <p:nvPr/>
          </p:nvSpPr>
          <p:spPr>
            <a:xfrm>
              <a:off x="2710850" y="4125225"/>
              <a:ext cx="92975" cy="6500"/>
            </a:xfrm>
            <a:custGeom>
              <a:rect b="b" l="l" r="r" t="t"/>
              <a:pathLst>
                <a:path extrusionOk="0" h="260" w="3719">
                  <a:moveTo>
                    <a:pt x="126" y="1"/>
                  </a:moveTo>
                  <a:cubicBezTo>
                    <a:pt x="56" y="2"/>
                    <a:pt x="1" y="60"/>
                    <a:pt x="1" y="130"/>
                  </a:cubicBezTo>
                  <a:cubicBezTo>
                    <a:pt x="1" y="200"/>
                    <a:pt x="56" y="258"/>
                    <a:pt x="126" y="259"/>
                  </a:cubicBezTo>
                  <a:lnTo>
                    <a:pt x="3593" y="259"/>
                  </a:lnTo>
                  <a:cubicBezTo>
                    <a:pt x="3663" y="258"/>
                    <a:pt x="3719" y="200"/>
                    <a:pt x="3719" y="130"/>
                  </a:cubicBezTo>
                  <a:cubicBezTo>
                    <a:pt x="3719" y="60"/>
                    <a:pt x="3663" y="2"/>
                    <a:pt x="35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1ae6eb755b4_0_14"/>
            <p:cNvSpPr/>
            <p:nvPr/>
          </p:nvSpPr>
          <p:spPr>
            <a:xfrm>
              <a:off x="2811200" y="4125225"/>
              <a:ext cx="41200" cy="6500"/>
            </a:xfrm>
            <a:custGeom>
              <a:rect b="b" l="l" r="r" t="t"/>
              <a:pathLst>
                <a:path extrusionOk="0" h="260" w="1648">
                  <a:moveTo>
                    <a:pt x="130" y="1"/>
                  </a:moveTo>
                  <a:cubicBezTo>
                    <a:pt x="59" y="1"/>
                    <a:pt x="1" y="58"/>
                    <a:pt x="1" y="130"/>
                  </a:cubicBezTo>
                  <a:cubicBezTo>
                    <a:pt x="1" y="202"/>
                    <a:pt x="59" y="259"/>
                    <a:pt x="130" y="259"/>
                  </a:cubicBezTo>
                  <a:cubicBezTo>
                    <a:pt x="132" y="259"/>
                    <a:pt x="134" y="259"/>
                    <a:pt x="135" y="259"/>
                  </a:cubicBezTo>
                  <a:lnTo>
                    <a:pt x="1522" y="259"/>
                  </a:lnTo>
                  <a:cubicBezTo>
                    <a:pt x="1592" y="258"/>
                    <a:pt x="1647" y="200"/>
                    <a:pt x="1647" y="130"/>
                  </a:cubicBezTo>
                  <a:cubicBezTo>
                    <a:pt x="1647" y="60"/>
                    <a:pt x="1592" y="2"/>
                    <a:pt x="1522" y="1"/>
                  </a:cubicBezTo>
                  <a:lnTo>
                    <a:pt x="135" y="1"/>
                  </a:lnTo>
                  <a:cubicBezTo>
                    <a:pt x="134" y="1"/>
                    <a:pt x="132" y="1"/>
                    <a:pt x="1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1ae6eb755b4_0_14"/>
            <p:cNvSpPr/>
            <p:nvPr/>
          </p:nvSpPr>
          <p:spPr>
            <a:xfrm>
              <a:off x="2710850" y="4159900"/>
              <a:ext cx="51350" cy="6525"/>
            </a:xfrm>
            <a:custGeom>
              <a:rect b="b" l="l" r="r" t="t"/>
              <a:pathLst>
                <a:path extrusionOk="0" h="261" w="2054">
                  <a:moveTo>
                    <a:pt x="126" y="0"/>
                  </a:moveTo>
                  <a:cubicBezTo>
                    <a:pt x="56" y="3"/>
                    <a:pt x="1" y="60"/>
                    <a:pt x="1" y="130"/>
                  </a:cubicBezTo>
                  <a:cubicBezTo>
                    <a:pt x="1" y="200"/>
                    <a:pt x="56" y="258"/>
                    <a:pt x="126" y="260"/>
                  </a:cubicBezTo>
                  <a:lnTo>
                    <a:pt x="1928" y="260"/>
                  </a:lnTo>
                  <a:cubicBezTo>
                    <a:pt x="1998" y="258"/>
                    <a:pt x="2053" y="200"/>
                    <a:pt x="2053" y="130"/>
                  </a:cubicBezTo>
                  <a:cubicBezTo>
                    <a:pt x="2053" y="60"/>
                    <a:pt x="1998" y="3"/>
                    <a:pt x="19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1ae6eb755b4_0_14"/>
            <p:cNvSpPr/>
            <p:nvPr/>
          </p:nvSpPr>
          <p:spPr>
            <a:xfrm>
              <a:off x="2776750" y="4159900"/>
              <a:ext cx="75650" cy="6525"/>
            </a:xfrm>
            <a:custGeom>
              <a:rect b="b" l="l" r="r" t="t"/>
              <a:pathLst>
                <a:path extrusionOk="0" h="261" w="3026">
                  <a:moveTo>
                    <a:pt x="125" y="0"/>
                  </a:moveTo>
                  <a:cubicBezTo>
                    <a:pt x="55" y="3"/>
                    <a:pt x="0" y="60"/>
                    <a:pt x="0" y="130"/>
                  </a:cubicBezTo>
                  <a:cubicBezTo>
                    <a:pt x="0" y="200"/>
                    <a:pt x="55" y="258"/>
                    <a:pt x="125" y="260"/>
                  </a:cubicBezTo>
                  <a:lnTo>
                    <a:pt x="2900" y="260"/>
                  </a:lnTo>
                  <a:cubicBezTo>
                    <a:pt x="2970" y="258"/>
                    <a:pt x="3025" y="200"/>
                    <a:pt x="3025" y="130"/>
                  </a:cubicBezTo>
                  <a:cubicBezTo>
                    <a:pt x="3025" y="60"/>
                    <a:pt x="2970" y="3"/>
                    <a:pt x="29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1ae6eb755b4_0_14"/>
            <p:cNvSpPr/>
            <p:nvPr/>
          </p:nvSpPr>
          <p:spPr>
            <a:xfrm>
              <a:off x="2710725" y="4107875"/>
              <a:ext cx="23850" cy="6525"/>
            </a:xfrm>
            <a:custGeom>
              <a:rect b="b" l="l" r="r" t="t"/>
              <a:pathLst>
                <a:path extrusionOk="0" h="261" w="954">
                  <a:moveTo>
                    <a:pt x="131" y="0"/>
                  </a:moveTo>
                  <a:cubicBezTo>
                    <a:pt x="58" y="0"/>
                    <a:pt x="0" y="58"/>
                    <a:pt x="0" y="131"/>
                  </a:cubicBezTo>
                  <a:cubicBezTo>
                    <a:pt x="0" y="202"/>
                    <a:pt x="58" y="260"/>
                    <a:pt x="131" y="260"/>
                  </a:cubicBezTo>
                  <a:lnTo>
                    <a:pt x="824" y="260"/>
                  </a:lnTo>
                  <a:cubicBezTo>
                    <a:pt x="895" y="260"/>
                    <a:pt x="953" y="202"/>
                    <a:pt x="953" y="131"/>
                  </a:cubicBezTo>
                  <a:cubicBezTo>
                    <a:pt x="953" y="58"/>
                    <a:pt x="895" y="0"/>
                    <a:pt x="8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1ae6eb755b4_0_14"/>
            <p:cNvSpPr/>
            <p:nvPr/>
          </p:nvSpPr>
          <p:spPr>
            <a:xfrm>
              <a:off x="2741950" y="4107875"/>
              <a:ext cx="110550" cy="6525"/>
            </a:xfrm>
            <a:custGeom>
              <a:rect b="b" l="l" r="r" t="t"/>
              <a:pathLst>
                <a:path extrusionOk="0" h="261" w="4422">
                  <a:moveTo>
                    <a:pt x="130" y="0"/>
                  </a:moveTo>
                  <a:cubicBezTo>
                    <a:pt x="58" y="0"/>
                    <a:pt x="0" y="58"/>
                    <a:pt x="0" y="131"/>
                  </a:cubicBezTo>
                  <a:cubicBezTo>
                    <a:pt x="0" y="202"/>
                    <a:pt x="58" y="260"/>
                    <a:pt x="130" y="260"/>
                  </a:cubicBezTo>
                  <a:lnTo>
                    <a:pt x="4292" y="260"/>
                  </a:lnTo>
                  <a:cubicBezTo>
                    <a:pt x="4363" y="260"/>
                    <a:pt x="4421" y="202"/>
                    <a:pt x="4421" y="131"/>
                  </a:cubicBezTo>
                  <a:cubicBezTo>
                    <a:pt x="4421" y="58"/>
                    <a:pt x="4363" y="0"/>
                    <a:pt x="42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1ae6eb755b4_0_14"/>
            <p:cNvSpPr/>
            <p:nvPr/>
          </p:nvSpPr>
          <p:spPr>
            <a:xfrm>
              <a:off x="2710725" y="4177225"/>
              <a:ext cx="107100" cy="6525"/>
            </a:xfrm>
            <a:custGeom>
              <a:rect b="b" l="l" r="r" t="t"/>
              <a:pathLst>
                <a:path extrusionOk="0" h="261" w="4284">
                  <a:moveTo>
                    <a:pt x="131" y="1"/>
                  </a:moveTo>
                  <a:cubicBezTo>
                    <a:pt x="58" y="1"/>
                    <a:pt x="0" y="60"/>
                    <a:pt x="0" y="131"/>
                  </a:cubicBezTo>
                  <a:cubicBezTo>
                    <a:pt x="0" y="203"/>
                    <a:pt x="58" y="260"/>
                    <a:pt x="131" y="260"/>
                  </a:cubicBezTo>
                  <a:lnTo>
                    <a:pt x="4154" y="260"/>
                  </a:lnTo>
                  <a:cubicBezTo>
                    <a:pt x="4226" y="260"/>
                    <a:pt x="4284" y="203"/>
                    <a:pt x="4284" y="131"/>
                  </a:cubicBezTo>
                  <a:cubicBezTo>
                    <a:pt x="4284" y="60"/>
                    <a:pt x="4226" y="1"/>
                    <a:pt x="41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1ae6eb755b4_0_14"/>
            <p:cNvSpPr/>
            <p:nvPr/>
          </p:nvSpPr>
          <p:spPr>
            <a:xfrm>
              <a:off x="2825200" y="4177225"/>
              <a:ext cx="27325" cy="6525"/>
            </a:xfrm>
            <a:custGeom>
              <a:rect b="b" l="l" r="r" t="t"/>
              <a:pathLst>
                <a:path extrusionOk="0" h="261" w="1093">
                  <a:moveTo>
                    <a:pt x="130" y="1"/>
                  </a:moveTo>
                  <a:cubicBezTo>
                    <a:pt x="59" y="1"/>
                    <a:pt x="1" y="60"/>
                    <a:pt x="1" y="131"/>
                  </a:cubicBezTo>
                  <a:cubicBezTo>
                    <a:pt x="1" y="203"/>
                    <a:pt x="59" y="260"/>
                    <a:pt x="130" y="260"/>
                  </a:cubicBezTo>
                  <a:lnTo>
                    <a:pt x="962" y="260"/>
                  </a:lnTo>
                  <a:cubicBezTo>
                    <a:pt x="1035" y="260"/>
                    <a:pt x="1092" y="203"/>
                    <a:pt x="1092" y="131"/>
                  </a:cubicBezTo>
                  <a:cubicBezTo>
                    <a:pt x="1092" y="60"/>
                    <a:pt x="1035" y="1"/>
                    <a:pt x="9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1ae6eb755b4_0_14"/>
            <p:cNvSpPr/>
            <p:nvPr/>
          </p:nvSpPr>
          <p:spPr>
            <a:xfrm>
              <a:off x="2679525" y="4080150"/>
              <a:ext cx="221525" cy="192850"/>
            </a:xfrm>
            <a:custGeom>
              <a:rect b="b" l="l" r="r" t="t"/>
              <a:pathLst>
                <a:path extrusionOk="0" h="7714" w="8861">
                  <a:moveTo>
                    <a:pt x="2741" y="5254"/>
                  </a:moveTo>
                  <a:lnTo>
                    <a:pt x="2609" y="5826"/>
                  </a:lnTo>
                  <a:lnTo>
                    <a:pt x="1517" y="5826"/>
                  </a:lnTo>
                  <a:cubicBezTo>
                    <a:pt x="1282" y="5826"/>
                    <a:pt x="1092" y="5636"/>
                    <a:pt x="1092" y="5401"/>
                  </a:cubicBezTo>
                  <a:lnTo>
                    <a:pt x="1092" y="5254"/>
                  </a:lnTo>
                  <a:close/>
                  <a:moveTo>
                    <a:pt x="7343" y="260"/>
                  </a:moveTo>
                  <a:cubicBezTo>
                    <a:pt x="7578" y="260"/>
                    <a:pt x="7769" y="450"/>
                    <a:pt x="7769" y="684"/>
                  </a:cubicBezTo>
                  <a:lnTo>
                    <a:pt x="7769" y="4569"/>
                  </a:lnTo>
                  <a:cubicBezTo>
                    <a:pt x="7769" y="4803"/>
                    <a:pt x="7578" y="4994"/>
                    <a:pt x="7343" y="4994"/>
                  </a:cubicBezTo>
                  <a:lnTo>
                    <a:pt x="5124" y="4994"/>
                  </a:lnTo>
                  <a:cubicBezTo>
                    <a:pt x="5098" y="4994"/>
                    <a:pt x="5073" y="5002"/>
                    <a:pt x="5051" y="5017"/>
                  </a:cubicBezTo>
                  <a:lnTo>
                    <a:pt x="2709" y="6619"/>
                  </a:lnTo>
                  <a:cubicBezTo>
                    <a:pt x="2707" y="6620"/>
                    <a:pt x="2705" y="6621"/>
                    <a:pt x="2703" y="6621"/>
                  </a:cubicBezTo>
                  <a:cubicBezTo>
                    <a:pt x="2701" y="6621"/>
                    <a:pt x="2699" y="6620"/>
                    <a:pt x="2698" y="6619"/>
                  </a:cubicBezTo>
                  <a:cubicBezTo>
                    <a:pt x="2695" y="6618"/>
                    <a:pt x="2693" y="6614"/>
                    <a:pt x="2694" y="6610"/>
                  </a:cubicBezTo>
                  <a:lnTo>
                    <a:pt x="3030" y="5153"/>
                  </a:lnTo>
                  <a:cubicBezTo>
                    <a:pt x="3049" y="5071"/>
                    <a:pt x="2989" y="4994"/>
                    <a:pt x="2904" y="4994"/>
                  </a:cubicBezTo>
                  <a:lnTo>
                    <a:pt x="684" y="4994"/>
                  </a:lnTo>
                  <a:cubicBezTo>
                    <a:pt x="450" y="4994"/>
                    <a:pt x="260" y="4803"/>
                    <a:pt x="260" y="4569"/>
                  </a:cubicBezTo>
                  <a:lnTo>
                    <a:pt x="260" y="684"/>
                  </a:lnTo>
                  <a:cubicBezTo>
                    <a:pt x="260" y="450"/>
                    <a:pt x="450" y="260"/>
                    <a:pt x="684" y="260"/>
                  </a:cubicBezTo>
                  <a:close/>
                  <a:moveTo>
                    <a:pt x="8175" y="1092"/>
                  </a:moveTo>
                  <a:cubicBezTo>
                    <a:pt x="8411" y="1092"/>
                    <a:pt x="8601" y="1282"/>
                    <a:pt x="8601" y="1517"/>
                  </a:cubicBezTo>
                  <a:lnTo>
                    <a:pt x="8601" y="5401"/>
                  </a:lnTo>
                  <a:cubicBezTo>
                    <a:pt x="8601" y="5636"/>
                    <a:pt x="8411" y="5826"/>
                    <a:pt x="8175" y="5826"/>
                  </a:cubicBezTo>
                  <a:lnTo>
                    <a:pt x="5957" y="5826"/>
                  </a:lnTo>
                  <a:cubicBezTo>
                    <a:pt x="5874" y="5826"/>
                    <a:pt x="5812" y="5904"/>
                    <a:pt x="5830" y="5985"/>
                  </a:cubicBezTo>
                  <a:lnTo>
                    <a:pt x="6167" y="7443"/>
                  </a:lnTo>
                  <a:cubicBezTo>
                    <a:pt x="6168" y="7448"/>
                    <a:pt x="6164" y="7453"/>
                    <a:pt x="6159" y="7453"/>
                  </a:cubicBezTo>
                  <a:cubicBezTo>
                    <a:pt x="6157" y="7453"/>
                    <a:pt x="6155" y="7452"/>
                    <a:pt x="6154" y="7451"/>
                  </a:cubicBezTo>
                  <a:lnTo>
                    <a:pt x="4054" y="6015"/>
                  </a:lnTo>
                  <a:lnTo>
                    <a:pt x="5165" y="5254"/>
                  </a:lnTo>
                  <a:lnTo>
                    <a:pt x="7343" y="5254"/>
                  </a:lnTo>
                  <a:cubicBezTo>
                    <a:pt x="7722" y="5253"/>
                    <a:pt x="8027" y="4947"/>
                    <a:pt x="8029" y="4569"/>
                  </a:cubicBezTo>
                  <a:lnTo>
                    <a:pt x="8029" y="1092"/>
                  </a:lnTo>
                  <a:close/>
                  <a:moveTo>
                    <a:pt x="684" y="0"/>
                  </a:moveTo>
                  <a:cubicBezTo>
                    <a:pt x="307" y="0"/>
                    <a:pt x="0" y="307"/>
                    <a:pt x="0" y="684"/>
                  </a:cubicBezTo>
                  <a:lnTo>
                    <a:pt x="0" y="4569"/>
                  </a:lnTo>
                  <a:cubicBezTo>
                    <a:pt x="0" y="4947"/>
                    <a:pt x="307" y="5253"/>
                    <a:pt x="684" y="5254"/>
                  </a:cubicBezTo>
                  <a:lnTo>
                    <a:pt x="832" y="5254"/>
                  </a:lnTo>
                  <a:lnTo>
                    <a:pt x="832" y="5401"/>
                  </a:lnTo>
                  <a:cubicBezTo>
                    <a:pt x="832" y="5779"/>
                    <a:pt x="1139" y="6086"/>
                    <a:pt x="1517" y="6086"/>
                  </a:cubicBezTo>
                  <a:lnTo>
                    <a:pt x="2549" y="6086"/>
                  </a:lnTo>
                  <a:lnTo>
                    <a:pt x="2442" y="6552"/>
                  </a:lnTo>
                  <a:cubicBezTo>
                    <a:pt x="2399" y="6733"/>
                    <a:pt x="2543" y="6882"/>
                    <a:pt x="2704" y="6882"/>
                  </a:cubicBezTo>
                  <a:cubicBezTo>
                    <a:pt x="2754" y="6882"/>
                    <a:pt x="2807" y="6867"/>
                    <a:pt x="2855" y="6833"/>
                  </a:cubicBezTo>
                  <a:lnTo>
                    <a:pt x="3822" y="6172"/>
                  </a:lnTo>
                  <a:lnTo>
                    <a:pt x="6005" y="7666"/>
                  </a:lnTo>
                  <a:cubicBezTo>
                    <a:pt x="6053" y="7699"/>
                    <a:pt x="6105" y="7713"/>
                    <a:pt x="6155" y="7713"/>
                  </a:cubicBezTo>
                  <a:cubicBezTo>
                    <a:pt x="6316" y="7713"/>
                    <a:pt x="6460" y="7565"/>
                    <a:pt x="6419" y="7384"/>
                  </a:cubicBezTo>
                  <a:lnTo>
                    <a:pt x="6120" y="6086"/>
                  </a:lnTo>
                  <a:lnTo>
                    <a:pt x="8175" y="6086"/>
                  </a:lnTo>
                  <a:cubicBezTo>
                    <a:pt x="8554" y="6086"/>
                    <a:pt x="8861" y="5779"/>
                    <a:pt x="8861" y="5401"/>
                  </a:cubicBezTo>
                  <a:lnTo>
                    <a:pt x="8861" y="1517"/>
                  </a:lnTo>
                  <a:cubicBezTo>
                    <a:pt x="8861" y="1139"/>
                    <a:pt x="8554" y="832"/>
                    <a:pt x="8175" y="832"/>
                  </a:cubicBezTo>
                  <a:lnTo>
                    <a:pt x="8029" y="832"/>
                  </a:lnTo>
                  <a:lnTo>
                    <a:pt x="8029" y="684"/>
                  </a:lnTo>
                  <a:cubicBezTo>
                    <a:pt x="8027" y="307"/>
                    <a:pt x="7722" y="0"/>
                    <a:pt x="73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 name="Google Shape;454;g1ae6eb755b4_0_14"/>
          <p:cNvGrpSpPr/>
          <p:nvPr/>
        </p:nvGrpSpPr>
        <p:grpSpPr>
          <a:xfrm>
            <a:off x="3052576" y="2743200"/>
            <a:ext cx="375822" cy="250327"/>
            <a:chOff x="2897600" y="4998600"/>
            <a:chExt cx="213075" cy="141925"/>
          </a:xfrm>
        </p:grpSpPr>
        <p:sp>
          <p:nvSpPr>
            <p:cNvPr id="455" name="Google Shape;455;g1ae6eb755b4_0_14"/>
            <p:cNvSpPr/>
            <p:nvPr/>
          </p:nvSpPr>
          <p:spPr>
            <a:xfrm>
              <a:off x="2897600" y="4998600"/>
              <a:ext cx="213075" cy="141925"/>
            </a:xfrm>
            <a:custGeom>
              <a:rect b="b" l="l" r="r" t="t"/>
              <a:pathLst>
                <a:path extrusionOk="0" h="5677" w="8523">
                  <a:moveTo>
                    <a:pt x="8104" y="268"/>
                  </a:moveTo>
                  <a:cubicBezTo>
                    <a:pt x="8188" y="268"/>
                    <a:pt x="8256" y="335"/>
                    <a:pt x="8256" y="418"/>
                  </a:cubicBezTo>
                  <a:lnTo>
                    <a:pt x="8256" y="5258"/>
                  </a:lnTo>
                  <a:cubicBezTo>
                    <a:pt x="8256" y="5341"/>
                    <a:pt x="8188" y="5410"/>
                    <a:pt x="8104" y="5410"/>
                  </a:cubicBezTo>
                  <a:lnTo>
                    <a:pt x="419" y="5410"/>
                  </a:lnTo>
                  <a:cubicBezTo>
                    <a:pt x="334" y="5410"/>
                    <a:pt x="267" y="5341"/>
                    <a:pt x="267" y="5258"/>
                  </a:cubicBezTo>
                  <a:lnTo>
                    <a:pt x="267" y="418"/>
                  </a:lnTo>
                  <a:cubicBezTo>
                    <a:pt x="267" y="335"/>
                    <a:pt x="334" y="268"/>
                    <a:pt x="419" y="268"/>
                  </a:cubicBezTo>
                  <a:close/>
                  <a:moveTo>
                    <a:pt x="419" y="1"/>
                  </a:moveTo>
                  <a:cubicBezTo>
                    <a:pt x="187" y="1"/>
                    <a:pt x="0" y="188"/>
                    <a:pt x="0" y="418"/>
                  </a:cubicBezTo>
                  <a:lnTo>
                    <a:pt x="0" y="5258"/>
                  </a:lnTo>
                  <a:cubicBezTo>
                    <a:pt x="0" y="5488"/>
                    <a:pt x="187" y="5675"/>
                    <a:pt x="419" y="5676"/>
                  </a:cubicBezTo>
                  <a:lnTo>
                    <a:pt x="8104" y="5676"/>
                  </a:lnTo>
                  <a:cubicBezTo>
                    <a:pt x="8334" y="5675"/>
                    <a:pt x="8521" y="5488"/>
                    <a:pt x="8523" y="5258"/>
                  </a:cubicBezTo>
                  <a:lnTo>
                    <a:pt x="8523" y="418"/>
                  </a:lnTo>
                  <a:cubicBezTo>
                    <a:pt x="8521" y="188"/>
                    <a:pt x="8334" y="1"/>
                    <a:pt x="81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1ae6eb755b4_0_14"/>
            <p:cNvSpPr/>
            <p:nvPr/>
          </p:nvSpPr>
          <p:spPr>
            <a:xfrm>
              <a:off x="2918975" y="5012825"/>
              <a:ext cx="170325" cy="113450"/>
            </a:xfrm>
            <a:custGeom>
              <a:rect b="b" l="l" r="r" t="t"/>
              <a:pathLst>
                <a:path extrusionOk="0" h="4538" w="6813">
                  <a:moveTo>
                    <a:pt x="6546" y="268"/>
                  </a:moveTo>
                  <a:lnTo>
                    <a:pt x="6546" y="4270"/>
                  </a:lnTo>
                  <a:lnTo>
                    <a:pt x="267" y="4270"/>
                  </a:lnTo>
                  <a:lnTo>
                    <a:pt x="267" y="268"/>
                  </a:lnTo>
                  <a:close/>
                  <a:moveTo>
                    <a:pt x="133" y="0"/>
                  </a:moveTo>
                  <a:cubicBezTo>
                    <a:pt x="59" y="0"/>
                    <a:pt x="0" y="61"/>
                    <a:pt x="0" y="135"/>
                  </a:cubicBezTo>
                  <a:lnTo>
                    <a:pt x="0" y="4405"/>
                  </a:lnTo>
                  <a:cubicBezTo>
                    <a:pt x="0" y="4477"/>
                    <a:pt x="59" y="4538"/>
                    <a:pt x="133" y="4538"/>
                  </a:cubicBezTo>
                  <a:lnTo>
                    <a:pt x="6680" y="4538"/>
                  </a:lnTo>
                  <a:cubicBezTo>
                    <a:pt x="6754" y="4538"/>
                    <a:pt x="6813" y="4477"/>
                    <a:pt x="6813" y="4405"/>
                  </a:cubicBezTo>
                  <a:lnTo>
                    <a:pt x="6813" y="133"/>
                  </a:lnTo>
                  <a:cubicBezTo>
                    <a:pt x="6813" y="61"/>
                    <a:pt x="6754" y="0"/>
                    <a:pt x="6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1ae6eb755b4_0_14"/>
            <p:cNvSpPr/>
            <p:nvPr/>
          </p:nvSpPr>
          <p:spPr>
            <a:xfrm>
              <a:off x="2908275" y="5062650"/>
              <a:ext cx="6700" cy="13800"/>
            </a:xfrm>
            <a:custGeom>
              <a:rect b="b" l="l" r="r" t="t"/>
              <a:pathLst>
                <a:path extrusionOk="0" h="552" w="268">
                  <a:moveTo>
                    <a:pt x="133" y="1"/>
                  </a:moveTo>
                  <a:cubicBezTo>
                    <a:pt x="61" y="1"/>
                    <a:pt x="0" y="60"/>
                    <a:pt x="0" y="134"/>
                  </a:cubicBezTo>
                  <a:lnTo>
                    <a:pt x="0" y="418"/>
                  </a:lnTo>
                  <a:cubicBezTo>
                    <a:pt x="0" y="492"/>
                    <a:pt x="61" y="551"/>
                    <a:pt x="133" y="551"/>
                  </a:cubicBezTo>
                  <a:cubicBezTo>
                    <a:pt x="207" y="551"/>
                    <a:pt x="267" y="492"/>
                    <a:pt x="268" y="418"/>
                  </a:cubicBezTo>
                  <a:lnTo>
                    <a:pt x="268" y="134"/>
                  </a:lnTo>
                  <a:cubicBezTo>
                    <a:pt x="268" y="60"/>
                    <a:pt x="207" y="1"/>
                    <a:pt x="1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1ae6eb755b4_0_14"/>
            <p:cNvSpPr/>
            <p:nvPr/>
          </p:nvSpPr>
          <p:spPr>
            <a:xfrm>
              <a:off x="3093300" y="5059075"/>
              <a:ext cx="6700" cy="20925"/>
            </a:xfrm>
            <a:custGeom>
              <a:rect b="b" l="l" r="r" t="t"/>
              <a:pathLst>
                <a:path extrusionOk="0" h="837" w="268">
                  <a:moveTo>
                    <a:pt x="135" y="1"/>
                  </a:moveTo>
                  <a:cubicBezTo>
                    <a:pt x="61" y="1"/>
                    <a:pt x="0" y="60"/>
                    <a:pt x="0" y="134"/>
                  </a:cubicBezTo>
                  <a:lnTo>
                    <a:pt x="0" y="704"/>
                  </a:lnTo>
                  <a:cubicBezTo>
                    <a:pt x="0" y="778"/>
                    <a:pt x="61" y="837"/>
                    <a:pt x="135" y="837"/>
                  </a:cubicBezTo>
                  <a:cubicBezTo>
                    <a:pt x="207" y="837"/>
                    <a:pt x="268" y="778"/>
                    <a:pt x="268" y="704"/>
                  </a:cubicBezTo>
                  <a:lnTo>
                    <a:pt x="268" y="134"/>
                  </a:lnTo>
                  <a:cubicBezTo>
                    <a:pt x="268" y="60"/>
                    <a:pt x="207"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1ae6eb755b4_0_14"/>
            <p:cNvSpPr/>
            <p:nvPr/>
          </p:nvSpPr>
          <p:spPr>
            <a:xfrm>
              <a:off x="3093300" y="5012825"/>
              <a:ext cx="6750" cy="6750"/>
            </a:xfrm>
            <a:custGeom>
              <a:rect b="b" l="l" r="r" t="t"/>
              <a:pathLst>
                <a:path extrusionOk="0" h="270" w="270">
                  <a:moveTo>
                    <a:pt x="135" y="0"/>
                  </a:moveTo>
                  <a:cubicBezTo>
                    <a:pt x="59" y="1"/>
                    <a:pt x="0" y="61"/>
                    <a:pt x="0" y="136"/>
                  </a:cubicBezTo>
                  <a:cubicBezTo>
                    <a:pt x="0" y="210"/>
                    <a:pt x="61" y="269"/>
                    <a:pt x="135" y="269"/>
                  </a:cubicBezTo>
                  <a:cubicBezTo>
                    <a:pt x="209" y="269"/>
                    <a:pt x="269" y="210"/>
                    <a:pt x="269" y="136"/>
                  </a:cubicBezTo>
                  <a:cubicBezTo>
                    <a:pt x="269" y="61"/>
                    <a:pt x="210" y="1"/>
                    <a:pt x="1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1ae6eb755b4_0_14"/>
            <p:cNvSpPr/>
            <p:nvPr/>
          </p:nvSpPr>
          <p:spPr>
            <a:xfrm>
              <a:off x="2908275" y="5044850"/>
              <a:ext cx="6700" cy="10250"/>
            </a:xfrm>
            <a:custGeom>
              <a:rect b="b" l="l" r="r" t="t"/>
              <a:pathLst>
                <a:path extrusionOk="0" h="410" w="268">
                  <a:moveTo>
                    <a:pt x="133" y="1"/>
                  </a:moveTo>
                  <a:cubicBezTo>
                    <a:pt x="61" y="1"/>
                    <a:pt x="0" y="60"/>
                    <a:pt x="0" y="134"/>
                  </a:cubicBezTo>
                  <a:lnTo>
                    <a:pt x="0" y="277"/>
                  </a:lnTo>
                  <a:cubicBezTo>
                    <a:pt x="0" y="351"/>
                    <a:pt x="61" y="410"/>
                    <a:pt x="133" y="410"/>
                  </a:cubicBezTo>
                  <a:cubicBezTo>
                    <a:pt x="207" y="410"/>
                    <a:pt x="267" y="351"/>
                    <a:pt x="268" y="277"/>
                  </a:cubicBezTo>
                  <a:lnTo>
                    <a:pt x="268" y="134"/>
                  </a:lnTo>
                  <a:cubicBezTo>
                    <a:pt x="268" y="60"/>
                    <a:pt x="207" y="1"/>
                    <a:pt x="1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1ae6eb755b4_0_14"/>
            <p:cNvSpPr/>
            <p:nvPr/>
          </p:nvSpPr>
          <p:spPr>
            <a:xfrm>
              <a:off x="2908275" y="5084000"/>
              <a:ext cx="6700" cy="10250"/>
            </a:xfrm>
            <a:custGeom>
              <a:rect b="b" l="l" r="r" t="t"/>
              <a:pathLst>
                <a:path extrusionOk="0" h="410" w="268">
                  <a:moveTo>
                    <a:pt x="133" y="0"/>
                  </a:moveTo>
                  <a:cubicBezTo>
                    <a:pt x="61" y="0"/>
                    <a:pt x="0" y="59"/>
                    <a:pt x="0" y="133"/>
                  </a:cubicBezTo>
                  <a:lnTo>
                    <a:pt x="0" y="276"/>
                  </a:lnTo>
                  <a:cubicBezTo>
                    <a:pt x="0" y="350"/>
                    <a:pt x="61" y="409"/>
                    <a:pt x="133" y="409"/>
                  </a:cubicBezTo>
                  <a:cubicBezTo>
                    <a:pt x="207" y="409"/>
                    <a:pt x="267" y="350"/>
                    <a:pt x="268" y="276"/>
                  </a:cubicBezTo>
                  <a:lnTo>
                    <a:pt x="268" y="133"/>
                  </a:lnTo>
                  <a:cubicBezTo>
                    <a:pt x="268" y="59"/>
                    <a:pt x="207" y="0"/>
                    <a:pt x="1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1ae6eb755b4_0_14"/>
            <p:cNvSpPr/>
            <p:nvPr/>
          </p:nvSpPr>
          <p:spPr>
            <a:xfrm>
              <a:off x="2933175" y="5094650"/>
              <a:ext cx="141900" cy="20925"/>
            </a:xfrm>
            <a:custGeom>
              <a:rect b="b" l="l" r="r" t="t"/>
              <a:pathLst>
                <a:path extrusionOk="0" h="837" w="5676">
                  <a:moveTo>
                    <a:pt x="1274" y="267"/>
                  </a:moveTo>
                  <a:cubicBezTo>
                    <a:pt x="1311" y="267"/>
                    <a:pt x="1349" y="281"/>
                    <a:pt x="1380" y="312"/>
                  </a:cubicBezTo>
                  <a:cubicBezTo>
                    <a:pt x="1476" y="407"/>
                    <a:pt x="1408" y="570"/>
                    <a:pt x="1272" y="570"/>
                  </a:cubicBezTo>
                  <a:cubicBezTo>
                    <a:pt x="1189" y="570"/>
                    <a:pt x="1121" y="503"/>
                    <a:pt x="1121" y="420"/>
                  </a:cubicBezTo>
                  <a:cubicBezTo>
                    <a:pt x="1121" y="328"/>
                    <a:pt x="1196" y="267"/>
                    <a:pt x="1274" y="267"/>
                  </a:cubicBezTo>
                  <a:close/>
                  <a:moveTo>
                    <a:pt x="1272" y="1"/>
                  </a:moveTo>
                  <a:cubicBezTo>
                    <a:pt x="1093" y="1"/>
                    <a:pt x="934" y="115"/>
                    <a:pt x="876" y="286"/>
                  </a:cubicBezTo>
                  <a:lnTo>
                    <a:pt x="135" y="286"/>
                  </a:lnTo>
                  <a:cubicBezTo>
                    <a:pt x="61" y="286"/>
                    <a:pt x="0" y="345"/>
                    <a:pt x="0" y="420"/>
                  </a:cubicBezTo>
                  <a:cubicBezTo>
                    <a:pt x="0" y="494"/>
                    <a:pt x="61" y="553"/>
                    <a:pt x="135" y="553"/>
                  </a:cubicBezTo>
                  <a:lnTo>
                    <a:pt x="876" y="553"/>
                  </a:lnTo>
                  <a:cubicBezTo>
                    <a:pt x="934" y="722"/>
                    <a:pt x="1093" y="837"/>
                    <a:pt x="1272" y="837"/>
                  </a:cubicBezTo>
                  <a:cubicBezTo>
                    <a:pt x="1453" y="837"/>
                    <a:pt x="1611" y="722"/>
                    <a:pt x="1669" y="553"/>
                  </a:cubicBezTo>
                  <a:lnTo>
                    <a:pt x="5542" y="553"/>
                  </a:lnTo>
                  <a:cubicBezTo>
                    <a:pt x="5616" y="553"/>
                    <a:pt x="5675" y="494"/>
                    <a:pt x="5675" y="420"/>
                  </a:cubicBezTo>
                  <a:cubicBezTo>
                    <a:pt x="5675" y="345"/>
                    <a:pt x="5616" y="286"/>
                    <a:pt x="5542" y="286"/>
                  </a:cubicBezTo>
                  <a:lnTo>
                    <a:pt x="1669" y="286"/>
                  </a:lnTo>
                  <a:cubicBezTo>
                    <a:pt x="1611" y="115"/>
                    <a:pt x="1453" y="1"/>
                    <a:pt x="12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1ae6eb755b4_0_14"/>
            <p:cNvSpPr/>
            <p:nvPr/>
          </p:nvSpPr>
          <p:spPr>
            <a:xfrm>
              <a:off x="2990100" y="5043475"/>
              <a:ext cx="32050" cy="30800"/>
            </a:xfrm>
            <a:custGeom>
              <a:rect b="b" l="l" r="r" t="t"/>
              <a:pathLst>
                <a:path extrusionOk="0" h="1232" w="1282">
                  <a:moveTo>
                    <a:pt x="277" y="268"/>
                  </a:moveTo>
                  <a:cubicBezTo>
                    <a:pt x="278" y="268"/>
                    <a:pt x="279" y="268"/>
                    <a:pt x="281" y="270"/>
                  </a:cubicBezTo>
                  <a:lnTo>
                    <a:pt x="959" y="609"/>
                  </a:lnTo>
                  <a:cubicBezTo>
                    <a:pt x="962" y="610"/>
                    <a:pt x="965" y="613"/>
                    <a:pt x="963" y="617"/>
                  </a:cubicBezTo>
                  <a:cubicBezTo>
                    <a:pt x="963" y="620"/>
                    <a:pt x="962" y="622"/>
                    <a:pt x="959" y="624"/>
                  </a:cubicBezTo>
                  <a:lnTo>
                    <a:pt x="281" y="963"/>
                  </a:lnTo>
                  <a:cubicBezTo>
                    <a:pt x="279" y="964"/>
                    <a:pt x="278" y="964"/>
                    <a:pt x="276" y="964"/>
                  </a:cubicBezTo>
                  <a:cubicBezTo>
                    <a:pt x="275" y="964"/>
                    <a:pt x="273" y="964"/>
                    <a:pt x="273" y="963"/>
                  </a:cubicBezTo>
                  <a:cubicBezTo>
                    <a:pt x="269" y="962"/>
                    <a:pt x="267" y="959"/>
                    <a:pt x="267" y="956"/>
                  </a:cubicBezTo>
                  <a:lnTo>
                    <a:pt x="267" y="278"/>
                  </a:lnTo>
                  <a:cubicBezTo>
                    <a:pt x="267" y="275"/>
                    <a:pt x="269" y="271"/>
                    <a:pt x="273" y="270"/>
                  </a:cubicBezTo>
                  <a:cubicBezTo>
                    <a:pt x="274" y="270"/>
                    <a:pt x="275" y="268"/>
                    <a:pt x="277" y="268"/>
                  </a:cubicBezTo>
                  <a:close/>
                  <a:moveTo>
                    <a:pt x="277" y="1"/>
                  </a:moveTo>
                  <a:cubicBezTo>
                    <a:pt x="132" y="1"/>
                    <a:pt x="1" y="117"/>
                    <a:pt x="1" y="278"/>
                  </a:cubicBezTo>
                  <a:lnTo>
                    <a:pt x="1" y="955"/>
                  </a:lnTo>
                  <a:cubicBezTo>
                    <a:pt x="1" y="1115"/>
                    <a:pt x="131" y="1231"/>
                    <a:pt x="276" y="1231"/>
                  </a:cubicBezTo>
                  <a:cubicBezTo>
                    <a:pt x="317" y="1231"/>
                    <a:pt x="360" y="1222"/>
                    <a:pt x="401" y="1201"/>
                  </a:cubicBezTo>
                  <a:lnTo>
                    <a:pt x="1078" y="863"/>
                  </a:lnTo>
                  <a:cubicBezTo>
                    <a:pt x="1281" y="761"/>
                    <a:pt x="1281" y="472"/>
                    <a:pt x="1078" y="369"/>
                  </a:cubicBezTo>
                  <a:lnTo>
                    <a:pt x="401" y="30"/>
                  </a:lnTo>
                  <a:cubicBezTo>
                    <a:pt x="360" y="10"/>
                    <a:pt x="318" y="1"/>
                    <a:pt x="2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1ae6eb755b4_0_14"/>
            <p:cNvSpPr/>
            <p:nvPr/>
          </p:nvSpPr>
          <p:spPr>
            <a:xfrm>
              <a:off x="2965200" y="5027050"/>
              <a:ext cx="77875" cy="63625"/>
            </a:xfrm>
            <a:custGeom>
              <a:rect b="b" l="l" r="r" t="t"/>
              <a:pathLst>
                <a:path extrusionOk="0" h="2545" w="3115">
                  <a:moveTo>
                    <a:pt x="2412" y="268"/>
                  </a:moveTo>
                  <a:cubicBezTo>
                    <a:pt x="2653" y="268"/>
                    <a:pt x="2846" y="464"/>
                    <a:pt x="2848" y="703"/>
                  </a:cubicBezTo>
                  <a:lnTo>
                    <a:pt x="2848" y="1842"/>
                  </a:lnTo>
                  <a:cubicBezTo>
                    <a:pt x="2846" y="2083"/>
                    <a:pt x="2653" y="2278"/>
                    <a:pt x="2412" y="2278"/>
                  </a:cubicBezTo>
                  <a:lnTo>
                    <a:pt x="703" y="2278"/>
                  </a:lnTo>
                  <a:cubicBezTo>
                    <a:pt x="462" y="2278"/>
                    <a:pt x="267" y="2083"/>
                    <a:pt x="267" y="1842"/>
                  </a:cubicBezTo>
                  <a:lnTo>
                    <a:pt x="267" y="703"/>
                  </a:lnTo>
                  <a:cubicBezTo>
                    <a:pt x="267" y="464"/>
                    <a:pt x="462" y="268"/>
                    <a:pt x="703" y="268"/>
                  </a:cubicBezTo>
                  <a:close/>
                  <a:moveTo>
                    <a:pt x="703" y="0"/>
                  </a:moveTo>
                  <a:cubicBezTo>
                    <a:pt x="316" y="2"/>
                    <a:pt x="1" y="315"/>
                    <a:pt x="1" y="703"/>
                  </a:cubicBezTo>
                  <a:lnTo>
                    <a:pt x="1" y="1842"/>
                  </a:lnTo>
                  <a:cubicBezTo>
                    <a:pt x="1" y="2230"/>
                    <a:pt x="316" y="2545"/>
                    <a:pt x="703" y="2545"/>
                  </a:cubicBezTo>
                  <a:lnTo>
                    <a:pt x="2412" y="2545"/>
                  </a:lnTo>
                  <a:cubicBezTo>
                    <a:pt x="2799" y="2545"/>
                    <a:pt x="3114" y="2230"/>
                    <a:pt x="3114" y="1842"/>
                  </a:cubicBezTo>
                  <a:lnTo>
                    <a:pt x="3114" y="703"/>
                  </a:lnTo>
                  <a:cubicBezTo>
                    <a:pt x="3114" y="315"/>
                    <a:pt x="2799" y="2"/>
                    <a:pt x="24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5" name="Google Shape;465;g1ae6eb755b4_0_14"/>
          <p:cNvSpPr txBox="1"/>
          <p:nvPr>
            <p:ph type="ctrTitle"/>
          </p:nvPr>
        </p:nvSpPr>
        <p:spPr>
          <a:xfrm>
            <a:off x="4240075" y="3246425"/>
            <a:ext cx="2774100" cy="32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b="1" lang="en" sz="1700">
                <a:solidFill>
                  <a:schemeClr val="dk1"/>
                </a:solidFill>
                <a:latin typeface="Arial"/>
                <a:ea typeface="Arial"/>
                <a:cs typeface="Arial"/>
                <a:sym typeface="Arial"/>
              </a:rPr>
              <a:t>Output Gate</a:t>
            </a:r>
            <a:endParaRPr b="1" sz="1700">
              <a:solidFill>
                <a:schemeClr val="dk1"/>
              </a:solidFill>
              <a:latin typeface="Arial"/>
              <a:ea typeface="Arial"/>
              <a:cs typeface="Arial"/>
              <a:sym typeface="Arial"/>
            </a:endParaRPr>
          </a:p>
        </p:txBody>
      </p:sp>
      <p:sp>
        <p:nvSpPr>
          <p:cNvPr id="466" name="Google Shape;466;g1ae6eb755b4_0_14"/>
          <p:cNvSpPr txBox="1"/>
          <p:nvPr>
            <p:ph idx="1" type="subTitle"/>
          </p:nvPr>
        </p:nvSpPr>
        <p:spPr>
          <a:xfrm>
            <a:off x="4366950" y="3384975"/>
            <a:ext cx="4009200" cy="112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600">
              <a:solidFill>
                <a:schemeClr val="dk1"/>
              </a:solidFill>
              <a:latin typeface="Arial"/>
              <a:ea typeface="Arial"/>
              <a:cs typeface="Arial"/>
              <a:sym typeface="Arial"/>
            </a:endParaRPr>
          </a:p>
          <a:p>
            <a:pPr indent="-330200" lvl="0" marL="457200" rtl="0" algn="l">
              <a:lnSpc>
                <a:spcPct val="100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Victoria spent all her day dealing with homework and presentation, which makes her tired and _____?</a:t>
            </a:r>
            <a:r>
              <a:rPr lang="en" sz="1600" u="sng">
                <a:solidFill>
                  <a:schemeClr val="dk1"/>
                </a:solidFill>
                <a:latin typeface="Arial"/>
                <a:ea typeface="Arial"/>
                <a:cs typeface="Arial"/>
                <a:sym typeface="Arial"/>
              </a:rPr>
              <a:t> </a:t>
            </a:r>
            <a:r>
              <a:rPr lang="en"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ae6eb755b4_2_41"/>
          <p:cNvSpPr txBox="1"/>
          <p:nvPr>
            <p:ph type="ctrTitle"/>
          </p:nvPr>
        </p:nvSpPr>
        <p:spPr>
          <a:xfrm>
            <a:off x="357150" y="182550"/>
            <a:ext cx="44739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Process of LSTM</a:t>
            </a:r>
            <a:endParaRPr b="1" sz="3200">
              <a:latin typeface="Arial"/>
              <a:ea typeface="Arial"/>
              <a:cs typeface="Arial"/>
              <a:sym typeface="Arial"/>
            </a:endParaRPr>
          </a:p>
        </p:txBody>
      </p:sp>
      <p:sp>
        <p:nvSpPr>
          <p:cNvPr id="472" name="Google Shape;472;g1ae6eb755b4_2_41"/>
          <p:cNvSpPr/>
          <p:nvPr/>
        </p:nvSpPr>
        <p:spPr>
          <a:xfrm>
            <a:off x="2878225" y="3066000"/>
            <a:ext cx="3270300" cy="8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3" name="Google Shape;473;g1ae6eb755b4_2_41"/>
          <p:cNvSpPr/>
          <p:nvPr/>
        </p:nvSpPr>
        <p:spPr>
          <a:xfrm>
            <a:off x="3385750" y="2373300"/>
            <a:ext cx="2430300" cy="84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4" name="Google Shape;474;g1ae6eb755b4_2_41"/>
          <p:cNvSpPr/>
          <p:nvPr/>
        </p:nvSpPr>
        <p:spPr>
          <a:xfrm>
            <a:off x="3716851" y="1680609"/>
            <a:ext cx="1756800" cy="8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5" name="Google Shape;475;g1ae6eb755b4_2_41"/>
          <p:cNvSpPr/>
          <p:nvPr/>
        </p:nvSpPr>
        <p:spPr>
          <a:xfrm>
            <a:off x="4076268" y="987900"/>
            <a:ext cx="1038000" cy="84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6" name="Google Shape;476;g1ae6eb755b4_2_41"/>
          <p:cNvSpPr/>
          <p:nvPr/>
        </p:nvSpPr>
        <p:spPr>
          <a:xfrm>
            <a:off x="2290725" y="3758700"/>
            <a:ext cx="4609200" cy="84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7" name="Google Shape;477;g1ae6eb755b4_2_41"/>
          <p:cNvSpPr txBox="1"/>
          <p:nvPr>
            <p:ph idx="4294967295" type="ctrTitle"/>
          </p:nvPr>
        </p:nvSpPr>
        <p:spPr>
          <a:xfrm flipH="1">
            <a:off x="1197397" y="3758650"/>
            <a:ext cx="993000" cy="38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400">
                <a:latin typeface="Arial"/>
                <a:ea typeface="Arial"/>
                <a:cs typeface="Arial"/>
                <a:sym typeface="Arial"/>
              </a:rPr>
              <a:t>Step 1</a:t>
            </a:r>
            <a:endParaRPr b="1" sz="1400">
              <a:latin typeface="Arial"/>
              <a:ea typeface="Arial"/>
              <a:cs typeface="Arial"/>
              <a:sym typeface="Arial"/>
            </a:endParaRPr>
          </a:p>
        </p:txBody>
      </p:sp>
      <p:sp>
        <p:nvSpPr>
          <p:cNvPr id="478" name="Google Shape;478;g1ae6eb755b4_2_41"/>
          <p:cNvSpPr txBox="1"/>
          <p:nvPr/>
        </p:nvSpPr>
        <p:spPr>
          <a:xfrm>
            <a:off x="293500" y="4087100"/>
            <a:ext cx="1896900" cy="564000"/>
          </a:xfrm>
          <a:prstGeom prst="rect">
            <a:avLst/>
          </a:prstGeom>
          <a:noFill/>
          <a:ln>
            <a:noFill/>
          </a:ln>
        </p:spPr>
        <p:txBody>
          <a:bodyPr anchorCtr="0" anchor="t" bIns="0" lIns="0" spcFirstLastPara="1" rIns="0" wrap="square" tIns="6700">
            <a:noAutofit/>
          </a:bodyPr>
          <a:lstStyle/>
          <a:p>
            <a:pPr indent="0" lvl="0" marL="0" marR="0" rtl="0" algn="r">
              <a:lnSpc>
                <a:spcPct val="100000"/>
              </a:lnSpc>
              <a:spcBef>
                <a:spcPts val="0"/>
              </a:spcBef>
              <a:spcAft>
                <a:spcPts val="0"/>
              </a:spcAft>
              <a:buNone/>
            </a:pPr>
            <a:r>
              <a:rPr b="1" lang="en"/>
              <a:t>Input Training Data</a:t>
            </a:r>
            <a:endParaRPr b="1"/>
          </a:p>
        </p:txBody>
      </p:sp>
      <p:sp>
        <p:nvSpPr>
          <p:cNvPr id="479" name="Google Shape;479;g1ae6eb755b4_2_41"/>
          <p:cNvSpPr txBox="1"/>
          <p:nvPr>
            <p:ph idx="4294967295" type="ctrTitle"/>
          </p:nvPr>
        </p:nvSpPr>
        <p:spPr>
          <a:xfrm flipH="1">
            <a:off x="1974697" y="2373423"/>
            <a:ext cx="1127400" cy="37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400">
                <a:latin typeface="Arial"/>
                <a:ea typeface="Arial"/>
                <a:cs typeface="Arial"/>
                <a:sym typeface="Arial"/>
              </a:rPr>
              <a:t>Step 3</a:t>
            </a:r>
            <a:endParaRPr b="1" sz="1400">
              <a:latin typeface="Arial"/>
              <a:ea typeface="Arial"/>
              <a:cs typeface="Arial"/>
              <a:sym typeface="Arial"/>
            </a:endParaRPr>
          </a:p>
        </p:txBody>
      </p:sp>
      <p:sp>
        <p:nvSpPr>
          <p:cNvPr id="480" name="Google Shape;480;g1ae6eb755b4_2_41"/>
          <p:cNvSpPr txBox="1"/>
          <p:nvPr/>
        </p:nvSpPr>
        <p:spPr>
          <a:xfrm>
            <a:off x="58750" y="2752025"/>
            <a:ext cx="3270300" cy="551400"/>
          </a:xfrm>
          <a:prstGeom prst="rect">
            <a:avLst/>
          </a:prstGeom>
          <a:noFill/>
          <a:ln>
            <a:noFill/>
          </a:ln>
        </p:spPr>
        <p:txBody>
          <a:bodyPr anchorCtr="0" anchor="t" bIns="0" lIns="0" spcFirstLastPara="1" rIns="0" wrap="square" tIns="6700">
            <a:noAutofit/>
          </a:bodyPr>
          <a:lstStyle/>
          <a:p>
            <a:pPr indent="0" lvl="0" marL="0" marR="0" rtl="0" algn="r">
              <a:lnSpc>
                <a:spcPct val="100000"/>
              </a:lnSpc>
              <a:spcBef>
                <a:spcPts val="0"/>
              </a:spcBef>
              <a:spcAft>
                <a:spcPts val="0"/>
              </a:spcAft>
              <a:buNone/>
            </a:pPr>
            <a:r>
              <a:rPr b="1" lang="en"/>
              <a:t>Pre-Processing the Sequential Data</a:t>
            </a:r>
            <a:endParaRPr b="1"/>
          </a:p>
        </p:txBody>
      </p:sp>
      <p:sp>
        <p:nvSpPr>
          <p:cNvPr id="481" name="Google Shape;481;g1ae6eb755b4_2_41"/>
          <p:cNvSpPr txBox="1"/>
          <p:nvPr>
            <p:ph idx="4294967295" type="ctrTitle"/>
          </p:nvPr>
        </p:nvSpPr>
        <p:spPr>
          <a:xfrm flipH="1">
            <a:off x="2818050" y="987900"/>
            <a:ext cx="1127400" cy="37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400">
                <a:latin typeface="Arial"/>
                <a:ea typeface="Arial"/>
                <a:cs typeface="Arial"/>
                <a:sym typeface="Arial"/>
              </a:rPr>
              <a:t>Step 5</a:t>
            </a:r>
            <a:endParaRPr b="1" sz="1400">
              <a:latin typeface="Arial"/>
              <a:ea typeface="Arial"/>
              <a:cs typeface="Arial"/>
              <a:sym typeface="Arial"/>
            </a:endParaRPr>
          </a:p>
        </p:txBody>
      </p:sp>
      <p:sp>
        <p:nvSpPr>
          <p:cNvPr id="482" name="Google Shape;482;g1ae6eb755b4_2_41"/>
          <p:cNvSpPr txBox="1"/>
          <p:nvPr/>
        </p:nvSpPr>
        <p:spPr>
          <a:xfrm>
            <a:off x="1378350" y="1240950"/>
            <a:ext cx="2567100" cy="551700"/>
          </a:xfrm>
          <a:prstGeom prst="rect">
            <a:avLst/>
          </a:prstGeom>
          <a:noFill/>
          <a:ln>
            <a:noFill/>
          </a:ln>
        </p:spPr>
        <p:txBody>
          <a:bodyPr anchorCtr="0" anchor="ctr" bIns="0" lIns="0" spcFirstLastPara="1" rIns="0" wrap="square" tIns="6700">
            <a:noAutofit/>
          </a:bodyPr>
          <a:lstStyle/>
          <a:p>
            <a:pPr indent="0" lvl="0" marL="0" marR="0" rtl="0" algn="r">
              <a:lnSpc>
                <a:spcPct val="100000"/>
              </a:lnSpc>
              <a:spcBef>
                <a:spcPts val="0"/>
              </a:spcBef>
              <a:spcAft>
                <a:spcPts val="0"/>
              </a:spcAft>
              <a:buNone/>
            </a:pPr>
            <a:r>
              <a:rPr b="1" lang="en"/>
              <a:t>Model Evaluation</a:t>
            </a:r>
            <a:endParaRPr b="1"/>
          </a:p>
        </p:txBody>
      </p:sp>
      <p:sp>
        <p:nvSpPr>
          <p:cNvPr id="483" name="Google Shape;483;g1ae6eb755b4_2_41"/>
          <p:cNvSpPr txBox="1"/>
          <p:nvPr>
            <p:ph idx="4294967295" type="ctrTitle"/>
          </p:nvPr>
        </p:nvSpPr>
        <p:spPr>
          <a:xfrm flipH="1">
            <a:off x="5574125" y="1563000"/>
            <a:ext cx="11274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Arial"/>
                <a:ea typeface="Arial"/>
                <a:cs typeface="Arial"/>
                <a:sym typeface="Arial"/>
              </a:rPr>
              <a:t>Step 4</a:t>
            </a:r>
            <a:endParaRPr b="1" sz="1400">
              <a:latin typeface="Arial"/>
              <a:ea typeface="Arial"/>
              <a:cs typeface="Arial"/>
              <a:sym typeface="Arial"/>
            </a:endParaRPr>
          </a:p>
        </p:txBody>
      </p:sp>
      <p:sp>
        <p:nvSpPr>
          <p:cNvPr id="484" name="Google Shape;484;g1ae6eb755b4_2_41"/>
          <p:cNvSpPr txBox="1"/>
          <p:nvPr/>
        </p:nvSpPr>
        <p:spPr>
          <a:xfrm>
            <a:off x="5670525" y="1913700"/>
            <a:ext cx="3738000" cy="378600"/>
          </a:xfrm>
          <a:prstGeom prst="rect">
            <a:avLst/>
          </a:prstGeom>
          <a:noFill/>
          <a:ln>
            <a:noFill/>
          </a:ln>
        </p:spPr>
        <p:txBody>
          <a:bodyPr anchorCtr="0" anchor="t" bIns="0" lIns="0" spcFirstLastPara="1" rIns="0" wrap="square" tIns="6700">
            <a:noAutofit/>
          </a:bodyPr>
          <a:lstStyle/>
          <a:p>
            <a:pPr indent="0" lvl="0" marL="0" marR="0" rtl="0" algn="l">
              <a:lnSpc>
                <a:spcPct val="100000"/>
              </a:lnSpc>
              <a:spcBef>
                <a:spcPts val="0"/>
              </a:spcBef>
              <a:spcAft>
                <a:spcPts val="0"/>
              </a:spcAft>
              <a:buNone/>
            </a:pPr>
            <a:r>
              <a:rPr b="1" lang="en"/>
              <a:t>Training and Cross Validation Data Split</a:t>
            </a:r>
            <a:endParaRPr b="1"/>
          </a:p>
          <a:p>
            <a:pPr indent="0" lvl="0" marL="0" marR="0" rtl="0" algn="l">
              <a:lnSpc>
                <a:spcPct val="100000"/>
              </a:lnSpc>
              <a:spcBef>
                <a:spcPts val="0"/>
              </a:spcBef>
              <a:spcAft>
                <a:spcPts val="0"/>
              </a:spcAft>
              <a:buNone/>
            </a:pPr>
            <a:r>
              <a:t/>
            </a:r>
            <a:endParaRPr b="1" sz="1600"/>
          </a:p>
        </p:txBody>
      </p:sp>
      <p:sp>
        <p:nvSpPr>
          <p:cNvPr id="485" name="Google Shape;485;g1ae6eb755b4_2_41"/>
          <p:cNvSpPr txBox="1"/>
          <p:nvPr>
            <p:ph idx="4294967295" type="ctrTitle"/>
          </p:nvPr>
        </p:nvSpPr>
        <p:spPr>
          <a:xfrm flipH="1">
            <a:off x="6422554" y="2964125"/>
            <a:ext cx="11274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Arial"/>
                <a:ea typeface="Arial"/>
                <a:cs typeface="Arial"/>
                <a:sym typeface="Arial"/>
              </a:rPr>
              <a:t>Step 2</a:t>
            </a:r>
            <a:endParaRPr b="1" sz="1400">
              <a:latin typeface="Arial"/>
              <a:ea typeface="Arial"/>
              <a:cs typeface="Arial"/>
              <a:sym typeface="Arial"/>
            </a:endParaRPr>
          </a:p>
        </p:txBody>
      </p:sp>
      <p:sp>
        <p:nvSpPr>
          <p:cNvPr id="486" name="Google Shape;486;g1ae6eb755b4_2_41"/>
          <p:cNvSpPr txBox="1"/>
          <p:nvPr/>
        </p:nvSpPr>
        <p:spPr>
          <a:xfrm>
            <a:off x="6207625" y="3272400"/>
            <a:ext cx="2864400" cy="564000"/>
          </a:xfrm>
          <a:prstGeom prst="rect">
            <a:avLst/>
          </a:prstGeom>
          <a:noFill/>
          <a:ln>
            <a:noFill/>
          </a:ln>
        </p:spPr>
        <p:txBody>
          <a:bodyPr anchorCtr="0" anchor="t" bIns="0" lIns="0" spcFirstLastPara="1" rIns="0" wrap="square" tIns="6700">
            <a:noAutofit/>
          </a:bodyPr>
          <a:lstStyle/>
          <a:p>
            <a:pPr indent="0" lvl="0" marL="0" marR="0" rtl="0" algn="l">
              <a:lnSpc>
                <a:spcPct val="100000"/>
              </a:lnSpc>
              <a:spcBef>
                <a:spcPts val="0"/>
              </a:spcBef>
              <a:spcAft>
                <a:spcPts val="0"/>
              </a:spcAft>
              <a:buNone/>
            </a:pPr>
            <a:r>
              <a:rPr b="1" lang="en"/>
              <a:t>Word Embedding</a:t>
            </a:r>
            <a:endParaRPr b="1"/>
          </a:p>
        </p:txBody>
      </p:sp>
      <p:sp>
        <p:nvSpPr>
          <p:cNvPr id="487" name="Google Shape;487;g1ae6eb755b4_2_41"/>
          <p:cNvSpPr/>
          <p:nvPr/>
        </p:nvSpPr>
        <p:spPr>
          <a:xfrm>
            <a:off x="4076275" y="1680600"/>
            <a:ext cx="1038000" cy="152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88" name="Google Shape;488;g1ae6eb755b4_2_41"/>
          <p:cNvSpPr/>
          <p:nvPr/>
        </p:nvSpPr>
        <p:spPr>
          <a:xfrm>
            <a:off x="3385750" y="3066000"/>
            <a:ext cx="2430300" cy="13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489" name="Google Shape;489;g1ae6eb755b4_2_41"/>
          <p:cNvGrpSpPr/>
          <p:nvPr/>
        </p:nvGrpSpPr>
        <p:grpSpPr>
          <a:xfrm>
            <a:off x="4385894" y="1160684"/>
            <a:ext cx="378479" cy="378888"/>
            <a:chOff x="3653900" y="979325"/>
            <a:chExt cx="254525" cy="254800"/>
          </a:xfrm>
        </p:grpSpPr>
        <p:sp>
          <p:nvSpPr>
            <p:cNvPr id="490" name="Google Shape;490;g1ae6eb755b4_2_41"/>
            <p:cNvSpPr/>
            <p:nvPr/>
          </p:nvSpPr>
          <p:spPr>
            <a:xfrm>
              <a:off x="3816225" y="1062700"/>
              <a:ext cx="42300" cy="40700"/>
            </a:xfrm>
            <a:custGeom>
              <a:rect b="b" l="l" r="r" t="t"/>
              <a:pathLst>
                <a:path extrusionOk="0" h="1628" w="1692">
                  <a:moveTo>
                    <a:pt x="814" y="326"/>
                  </a:moveTo>
                  <a:cubicBezTo>
                    <a:pt x="1010" y="326"/>
                    <a:pt x="1190" y="444"/>
                    <a:pt x="1265" y="627"/>
                  </a:cubicBezTo>
                  <a:cubicBezTo>
                    <a:pt x="1340" y="809"/>
                    <a:pt x="1299" y="1019"/>
                    <a:pt x="1159" y="1159"/>
                  </a:cubicBezTo>
                  <a:cubicBezTo>
                    <a:pt x="1066" y="1252"/>
                    <a:pt x="941" y="1301"/>
                    <a:pt x="814" y="1301"/>
                  </a:cubicBezTo>
                  <a:cubicBezTo>
                    <a:pt x="751" y="1301"/>
                    <a:pt x="687" y="1289"/>
                    <a:pt x="627" y="1264"/>
                  </a:cubicBezTo>
                  <a:cubicBezTo>
                    <a:pt x="445" y="1189"/>
                    <a:pt x="325" y="1011"/>
                    <a:pt x="325" y="813"/>
                  </a:cubicBezTo>
                  <a:cubicBezTo>
                    <a:pt x="327" y="544"/>
                    <a:pt x="545" y="326"/>
                    <a:pt x="814" y="326"/>
                  </a:cubicBezTo>
                  <a:close/>
                  <a:moveTo>
                    <a:pt x="812" y="1"/>
                  </a:moveTo>
                  <a:cubicBezTo>
                    <a:pt x="708" y="1"/>
                    <a:pt x="603" y="21"/>
                    <a:pt x="503" y="62"/>
                  </a:cubicBezTo>
                  <a:cubicBezTo>
                    <a:pt x="199" y="189"/>
                    <a:pt x="1" y="485"/>
                    <a:pt x="1" y="815"/>
                  </a:cubicBezTo>
                  <a:cubicBezTo>
                    <a:pt x="1" y="1263"/>
                    <a:pt x="364" y="1626"/>
                    <a:pt x="814" y="1628"/>
                  </a:cubicBezTo>
                  <a:cubicBezTo>
                    <a:pt x="1142" y="1628"/>
                    <a:pt x="1440" y="1430"/>
                    <a:pt x="1565" y="1126"/>
                  </a:cubicBezTo>
                  <a:cubicBezTo>
                    <a:pt x="1692" y="821"/>
                    <a:pt x="1622" y="471"/>
                    <a:pt x="1389" y="238"/>
                  </a:cubicBezTo>
                  <a:cubicBezTo>
                    <a:pt x="1233" y="83"/>
                    <a:pt x="1024" y="1"/>
                    <a:pt x="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1" name="Google Shape;491;g1ae6eb755b4_2_41"/>
            <p:cNvSpPr/>
            <p:nvPr/>
          </p:nvSpPr>
          <p:spPr>
            <a:xfrm>
              <a:off x="3818225" y="1111500"/>
              <a:ext cx="51925" cy="37650"/>
            </a:xfrm>
            <a:custGeom>
              <a:rect b="b" l="l" r="r" t="t"/>
              <a:pathLst>
                <a:path extrusionOk="0" h="1506" w="2077">
                  <a:moveTo>
                    <a:pt x="734" y="0"/>
                  </a:moveTo>
                  <a:cubicBezTo>
                    <a:pt x="513" y="0"/>
                    <a:pt x="295" y="55"/>
                    <a:pt x="101" y="159"/>
                  </a:cubicBezTo>
                  <a:cubicBezTo>
                    <a:pt x="26" y="203"/>
                    <a:pt x="0" y="299"/>
                    <a:pt x="42" y="376"/>
                  </a:cubicBezTo>
                  <a:cubicBezTo>
                    <a:pt x="71" y="430"/>
                    <a:pt x="128" y="461"/>
                    <a:pt x="186" y="461"/>
                  </a:cubicBezTo>
                  <a:cubicBezTo>
                    <a:pt x="209" y="461"/>
                    <a:pt x="233" y="456"/>
                    <a:pt x="255" y="446"/>
                  </a:cubicBezTo>
                  <a:cubicBezTo>
                    <a:pt x="410" y="363"/>
                    <a:pt x="573" y="324"/>
                    <a:pt x="734" y="324"/>
                  </a:cubicBezTo>
                  <a:cubicBezTo>
                    <a:pt x="1210" y="324"/>
                    <a:pt x="1655" y="664"/>
                    <a:pt x="1738" y="1179"/>
                  </a:cubicBezTo>
                  <a:lnTo>
                    <a:pt x="734" y="1179"/>
                  </a:lnTo>
                  <a:cubicBezTo>
                    <a:pt x="646" y="1182"/>
                    <a:pt x="576" y="1255"/>
                    <a:pt x="576" y="1342"/>
                  </a:cubicBezTo>
                  <a:cubicBezTo>
                    <a:pt x="576" y="1430"/>
                    <a:pt x="646" y="1502"/>
                    <a:pt x="734" y="1505"/>
                  </a:cubicBezTo>
                  <a:lnTo>
                    <a:pt x="1913" y="1505"/>
                  </a:lnTo>
                  <a:cubicBezTo>
                    <a:pt x="2003" y="1505"/>
                    <a:pt x="2076" y="1432"/>
                    <a:pt x="2076" y="1342"/>
                  </a:cubicBezTo>
                  <a:cubicBezTo>
                    <a:pt x="2075" y="600"/>
                    <a:pt x="1474" y="0"/>
                    <a:pt x="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2" name="Google Shape;492;g1ae6eb755b4_2_41"/>
            <p:cNvSpPr/>
            <p:nvPr/>
          </p:nvSpPr>
          <p:spPr>
            <a:xfrm>
              <a:off x="3692200" y="1111525"/>
              <a:ext cx="52400" cy="37650"/>
            </a:xfrm>
            <a:custGeom>
              <a:rect b="b" l="l" r="r" t="t"/>
              <a:pathLst>
                <a:path extrusionOk="0" h="1506" w="2096">
                  <a:moveTo>
                    <a:pt x="1343" y="0"/>
                  </a:moveTo>
                  <a:cubicBezTo>
                    <a:pt x="1104" y="0"/>
                    <a:pt x="865" y="64"/>
                    <a:pt x="653" y="192"/>
                  </a:cubicBezTo>
                  <a:cubicBezTo>
                    <a:pt x="248" y="434"/>
                    <a:pt x="0" y="871"/>
                    <a:pt x="0" y="1343"/>
                  </a:cubicBezTo>
                  <a:cubicBezTo>
                    <a:pt x="0" y="1433"/>
                    <a:pt x="73" y="1505"/>
                    <a:pt x="163" y="1505"/>
                  </a:cubicBezTo>
                  <a:lnTo>
                    <a:pt x="1358" y="1505"/>
                  </a:lnTo>
                  <a:cubicBezTo>
                    <a:pt x="1446" y="1503"/>
                    <a:pt x="1514" y="1430"/>
                    <a:pt x="1514" y="1343"/>
                  </a:cubicBezTo>
                  <a:cubicBezTo>
                    <a:pt x="1514" y="1255"/>
                    <a:pt x="1446" y="1182"/>
                    <a:pt x="1358" y="1180"/>
                  </a:cubicBezTo>
                  <a:lnTo>
                    <a:pt x="338" y="1180"/>
                  </a:lnTo>
                  <a:cubicBezTo>
                    <a:pt x="422" y="664"/>
                    <a:pt x="867" y="324"/>
                    <a:pt x="1344" y="324"/>
                  </a:cubicBezTo>
                  <a:cubicBezTo>
                    <a:pt x="1503" y="324"/>
                    <a:pt x="1667" y="362"/>
                    <a:pt x="1821" y="445"/>
                  </a:cubicBezTo>
                  <a:cubicBezTo>
                    <a:pt x="1848" y="461"/>
                    <a:pt x="1878" y="469"/>
                    <a:pt x="1907" y="469"/>
                  </a:cubicBezTo>
                  <a:cubicBezTo>
                    <a:pt x="1965" y="469"/>
                    <a:pt x="2022" y="439"/>
                    <a:pt x="2052" y="384"/>
                  </a:cubicBezTo>
                  <a:cubicBezTo>
                    <a:pt x="2096" y="301"/>
                    <a:pt x="2061" y="198"/>
                    <a:pt x="1976" y="159"/>
                  </a:cubicBezTo>
                  <a:cubicBezTo>
                    <a:pt x="1778" y="53"/>
                    <a:pt x="1560" y="0"/>
                    <a:pt x="1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3" name="Google Shape;493;g1ae6eb755b4_2_41"/>
            <p:cNvSpPr/>
            <p:nvPr/>
          </p:nvSpPr>
          <p:spPr>
            <a:xfrm>
              <a:off x="3705425" y="1062700"/>
              <a:ext cx="42275" cy="40700"/>
            </a:xfrm>
            <a:custGeom>
              <a:rect b="b" l="l" r="r" t="t"/>
              <a:pathLst>
                <a:path extrusionOk="0" h="1628" w="1691">
                  <a:moveTo>
                    <a:pt x="813" y="326"/>
                  </a:moveTo>
                  <a:cubicBezTo>
                    <a:pt x="1011" y="326"/>
                    <a:pt x="1189" y="444"/>
                    <a:pt x="1264" y="627"/>
                  </a:cubicBezTo>
                  <a:cubicBezTo>
                    <a:pt x="1339" y="809"/>
                    <a:pt x="1298" y="1019"/>
                    <a:pt x="1159" y="1159"/>
                  </a:cubicBezTo>
                  <a:cubicBezTo>
                    <a:pt x="1065" y="1252"/>
                    <a:pt x="941" y="1301"/>
                    <a:pt x="814" y="1301"/>
                  </a:cubicBezTo>
                  <a:cubicBezTo>
                    <a:pt x="751" y="1301"/>
                    <a:pt x="688" y="1289"/>
                    <a:pt x="627" y="1264"/>
                  </a:cubicBezTo>
                  <a:cubicBezTo>
                    <a:pt x="444" y="1189"/>
                    <a:pt x="326" y="1011"/>
                    <a:pt x="326" y="813"/>
                  </a:cubicBezTo>
                  <a:cubicBezTo>
                    <a:pt x="326" y="544"/>
                    <a:pt x="544" y="326"/>
                    <a:pt x="813" y="326"/>
                  </a:cubicBezTo>
                  <a:close/>
                  <a:moveTo>
                    <a:pt x="812" y="1"/>
                  </a:moveTo>
                  <a:cubicBezTo>
                    <a:pt x="708" y="1"/>
                    <a:pt x="603" y="21"/>
                    <a:pt x="502" y="62"/>
                  </a:cubicBezTo>
                  <a:cubicBezTo>
                    <a:pt x="198" y="189"/>
                    <a:pt x="0" y="485"/>
                    <a:pt x="0" y="815"/>
                  </a:cubicBezTo>
                  <a:cubicBezTo>
                    <a:pt x="0" y="1263"/>
                    <a:pt x="365" y="1626"/>
                    <a:pt x="813" y="1628"/>
                  </a:cubicBezTo>
                  <a:cubicBezTo>
                    <a:pt x="1143" y="1628"/>
                    <a:pt x="1439" y="1430"/>
                    <a:pt x="1566" y="1126"/>
                  </a:cubicBezTo>
                  <a:cubicBezTo>
                    <a:pt x="1691" y="821"/>
                    <a:pt x="1621" y="471"/>
                    <a:pt x="1388" y="238"/>
                  </a:cubicBezTo>
                  <a:cubicBezTo>
                    <a:pt x="1233" y="83"/>
                    <a:pt x="1025" y="1"/>
                    <a:pt x="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4" name="Google Shape;494;g1ae6eb755b4_2_41"/>
            <p:cNvSpPr/>
            <p:nvPr/>
          </p:nvSpPr>
          <p:spPr>
            <a:xfrm>
              <a:off x="3754975" y="1052475"/>
              <a:ext cx="54450" cy="52375"/>
            </a:xfrm>
            <a:custGeom>
              <a:rect b="b" l="l" r="r" t="t"/>
              <a:pathLst>
                <a:path extrusionOk="0" h="2095" w="2178">
                  <a:moveTo>
                    <a:pt x="1048" y="326"/>
                  </a:moveTo>
                  <a:cubicBezTo>
                    <a:pt x="1340" y="326"/>
                    <a:pt x="1603" y="502"/>
                    <a:pt x="1715" y="771"/>
                  </a:cubicBezTo>
                  <a:cubicBezTo>
                    <a:pt x="1826" y="1042"/>
                    <a:pt x="1764" y="1353"/>
                    <a:pt x="1558" y="1559"/>
                  </a:cubicBezTo>
                  <a:cubicBezTo>
                    <a:pt x="1420" y="1697"/>
                    <a:pt x="1235" y="1770"/>
                    <a:pt x="1047" y="1770"/>
                  </a:cubicBezTo>
                  <a:cubicBezTo>
                    <a:pt x="954" y="1770"/>
                    <a:pt x="860" y="1752"/>
                    <a:pt x="771" y="1715"/>
                  </a:cubicBezTo>
                  <a:cubicBezTo>
                    <a:pt x="502" y="1603"/>
                    <a:pt x="325" y="1341"/>
                    <a:pt x="325" y="1047"/>
                  </a:cubicBezTo>
                  <a:cubicBezTo>
                    <a:pt x="327" y="649"/>
                    <a:pt x="648" y="326"/>
                    <a:pt x="1048" y="326"/>
                  </a:cubicBezTo>
                  <a:close/>
                  <a:moveTo>
                    <a:pt x="1048" y="1"/>
                  </a:moveTo>
                  <a:cubicBezTo>
                    <a:pt x="913" y="1"/>
                    <a:pt x="776" y="27"/>
                    <a:pt x="647" y="81"/>
                  </a:cubicBezTo>
                  <a:cubicBezTo>
                    <a:pt x="255" y="242"/>
                    <a:pt x="1" y="625"/>
                    <a:pt x="1" y="1049"/>
                  </a:cubicBezTo>
                  <a:cubicBezTo>
                    <a:pt x="1" y="1626"/>
                    <a:pt x="469" y="2095"/>
                    <a:pt x="1048" y="2095"/>
                  </a:cubicBezTo>
                  <a:cubicBezTo>
                    <a:pt x="1471" y="2095"/>
                    <a:pt x="1853" y="1840"/>
                    <a:pt x="2015" y="1448"/>
                  </a:cubicBezTo>
                  <a:cubicBezTo>
                    <a:pt x="2178" y="1057"/>
                    <a:pt x="2087" y="607"/>
                    <a:pt x="1789" y="307"/>
                  </a:cubicBezTo>
                  <a:cubicBezTo>
                    <a:pt x="1588" y="107"/>
                    <a:pt x="1320"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5" name="Google Shape;495;g1ae6eb755b4_2_41"/>
            <p:cNvSpPr/>
            <p:nvPr/>
          </p:nvSpPr>
          <p:spPr>
            <a:xfrm>
              <a:off x="3736975" y="1112975"/>
              <a:ext cx="88325" cy="48275"/>
            </a:xfrm>
            <a:custGeom>
              <a:rect b="b" l="l" r="r" t="t"/>
              <a:pathLst>
                <a:path extrusionOk="0" h="1931" w="3533">
                  <a:moveTo>
                    <a:pt x="1767" y="0"/>
                  </a:moveTo>
                  <a:cubicBezTo>
                    <a:pt x="1767" y="0"/>
                    <a:pt x="1767" y="0"/>
                    <a:pt x="1768" y="0"/>
                  </a:cubicBezTo>
                  <a:lnTo>
                    <a:pt x="1768" y="0"/>
                  </a:lnTo>
                  <a:cubicBezTo>
                    <a:pt x="1768" y="0"/>
                    <a:pt x="1768" y="0"/>
                    <a:pt x="1768" y="0"/>
                  </a:cubicBezTo>
                  <a:close/>
                  <a:moveTo>
                    <a:pt x="1768" y="325"/>
                  </a:moveTo>
                  <a:cubicBezTo>
                    <a:pt x="2501" y="325"/>
                    <a:pt x="3117" y="875"/>
                    <a:pt x="3199" y="1604"/>
                  </a:cubicBezTo>
                  <a:lnTo>
                    <a:pt x="336" y="1604"/>
                  </a:lnTo>
                  <a:cubicBezTo>
                    <a:pt x="418" y="875"/>
                    <a:pt x="1035" y="325"/>
                    <a:pt x="1768" y="325"/>
                  </a:cubicBezTo>
                  <a:close/>
                  <a:moveTo>
                    <a:pt x="1768" y="0"/>
                  </a:moveTo>
                  <a:cubicBezTo>
                    <a:pt x="792" y="2"/>
                    <a:pt x="2" y="792"/>
                    <a:pt x="1" y="1768"/>
                  </a:cubicBezTo>
                  <a:cubicBezTo>
                    <a:pt x="1" y="1857"/>
                    <a:pt x="73" y="1931"/>
                    <a:pt x="164" y="1931"/>
                  </a:cubicBezTo>
                  <a:lnTo>
                    <a:pt x="3370" y="1931"/>
                  </a:lnTo>
                  <a:cubicBezTo>
                    <a:pt x="3460" y="1931"/>
                    <a:pt x="3533" y="1857"/>
                    <a:pt x="3533" y="1768"/>
                  </a:cubicBezTo>
                  <a:cubicBezTo>
                    <a:pt x="3533" y="792"/>
                    <a:pt x="2742" y="2"/>
                    <a:pt x="17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6" name="Google Shape;496;g1ae6eb755b4_2_41"/>
            <p:cNvSpPr/>
            <p:nvPr/>
          </p:nvSpPr>
          <p:spPr>
            <a:xfrm>
              <a:off x="3653900" y="979325"/>
              <a:ext cx="254525" cy="254800"/>
            </a:xfrm>
            <a:custGeom>
              <a:rect b="b" l="l" r="r" t="t"/>
              <a:pathLst>
                <a:path extrusionOk="0" h="10192" w="10181">
                  <a:moveTo>
                    <a:pt x="5253" y="889"/>
                  </a:moveTo>
                  <a:cubicBezTo>
                    <a:pt x="7448" y="973"/>
                    <a:pt x="9218" y="2743"/>
                    <a:pt x="9303" y="4938"/>
                  </a:cubicBezTo>
                  <a:lnTo>
                    <a:pt x="8914" y="4938"/>
                  </a:lnTo>
                  <a:cubicBezTo>
                    <a:pt x="8827" y="4941"/>
                    <a:pt x="8757" y="5014"/>
                    <a:pt x="8757" y="5101"/>
                  </a:cubicBezTo>
                  <a:cubicBezTo>
                    <a:pt x="8757" y="5189"/>
                    <a:pt x="8827" y="5262"/>
                    <a:pt x="8914" y="5264"/>
                  </a:cubicBezTo>
                  <a:lnTo>
                    <a:pt x="9302" y="5264"/>
                  </a:lnTo>
                  <a:cubicBezTo>
                    <a:pt x="9220" y="7458"/>
                    <a:pt x="7448" y="9230"/>
                    <a:pt x="5253" y="9313"/>
                  </a:cubicBezTo>
                  <a:lnTo>
                    <a:pt x="5253" y="8926"/>
                  </a:lnTo>
                  <a:cubicBezTo>
                    <a:pt x="5257" y="8833"/>
                    <a:pt x="5183" y="8757"/>
                    <a:pt x="5091" y="8757"/>
                  </a:cubicBezTo>
                  <a:cubicBezTo>
                    <a:pt x="4998" y="8757"/>
                    <a:pt x="4926" y="8833"/>
                    <a:pt x="4928" y="8926"/>
                  </a:cubicBezTo>
                  <a:lnTo>
                    <a:pt x="4928" y="9313"/>
                  </a:lnTo>
                  <a:cubicBezTo>
                    <a:pt x="2733" y="9229"/>
                    <a:pt x="963" y="7458"/>
                    <a:pt x="879" y="5264"/>
                  </a:cubicBezTo>
                  <a:lnTo>
                    <a:pt x="1267" y="5264"/>
                  </a:lnTo>
                  <a:cubicBezTo>
                    <a:pt x="1354" y="5262"/>
                    <a:pt x="1424" y="5189"/>
                    <a:pt x="1424" y="5101"/>
                  </a:cubicBezTo>
                  <a:cubicBezTo>
                    <a:pt x="1424" y="5014"/>
                    <a:pt x="1354" y="4941"/>
                    <a:pt x="1267" y="4938"/>
                  </a:cubicBezTo>
                  <a:lnTo>
                    <a:pt x="879" y="4938"/>
                  </a:lnTo>
                  <a:cubicBezTo>
                    <a:pt x="963" y="2743"/>
                    <a:pt x="2733" y="973"/>
                    <a:pt x="4928" y="889"/>
                  </a:cubicBezTo>
                  <a:lnTo>
                    <a:pt x="4928" y="1277"/>
                  </a:lnTo>
                  <a:cubicBezTo>
                    <a:pt x="4931" y="1364"/>
                    <a:pt x="5002" y="1434"/>
                    <a:pt x="5091" y="1434"/>
                  </a:cubicBezTo>
                  <a:cubicBezTo>
                    <a:pt x="5179" y="1434"/>
                    <a:pt x="5250" y="1364"/>
                    <a:pt x="5253" y="1277"/>
                  </a:cubicBezTo>
                  <a:lnTo>
                    <a:pt x="5253" y="889"/>
                  </a:lnTo>
                  <a:close/>
                  <a:moveTo>
                    <a:pt x="5091" y="1"/>
                  </a:moveTo>
                  <a:cubicBezTo>
                    <a:pt x="4998" y="1"/>
                    <a:pt x="4926" y="76"/>
                    <a:pt x="4928" y="169"/>
                  </a:cubicBezTo>
                  <a:lnTo>
                    <a:pt x="4928" y="563"/>
                  </a:lnTo>
                  <a:cubicBezTo>
                    <a:pt x="2554" y="647"/>
                    <a:pt x="637" y="2564"/>
                    <a:pt x="553" y="4938"/>
                  </a:cubicBezTo>
                  <a:lnTo>
                    <a:pt x="158" y="4938"/>
                  </a:lnTo>
                  <a:cubicBezTo>
                    <a:pt x="70" y="4941"/>
                    <a:pt x="0" y="5012"/>
                    <a:pt x="0" y="5101"/>
                  </a:cubicBezTo>
                  <a:cubicBezTo>
                    <a:pt x="0" y="5189"/>
                    <a:pt x="70" y="5260"/>
                    <a:pt x="158" y="5263"/>
                  </a:cubicBezTo>
                  <a:lnTo>
                    <a:pt x="553" y="5263"/>
                  </a:lnTo>
                  <a:cubicBezTo>
                    <a:pt x="637" y="7639"/>
                    <a:pt x="2554" y="9554"/>
                    <a:pt x="4928" y="9638"/>
                  </a:cubicBezTo>
                  <a:lnTo>
                    <a:pt x="4928" y="10034"/>
                  </a:lnTo>
                  <a:cubicBezTo>
                    <a:pt x="4931" y="10121"/>
                    <a:pt x="5002" y="10191"/>
                    <a:pt x="5091" y="10191"/>
                  </a:cubicBezTo>
                  <a:cubicBezTo>
                    <a:pt x="5179" y="10191"/>
                    <a:pt x="5250" y="10121"/>
                    <a:pt x="5253" y="10034"/>
                  </a:cubicBezTo>
                  <a:lnTo>
                    <a:pt x="5253" y="9638"/>
                  </a:lnTo>
                  <a:cubicBezTo>
                    <a:pt x="7629" y="9554"/>
                    <a:pt x="9544" y="7639"/>
                    <a:pt x="9628" y="5263"/>
                  </a:cubicBezTo>
                  <a:lnTo>
                    <a:pt x="10023" y="5263"/>
                  </a:lnTo>
                  <a:cubicBezTo>
                    <a:pt x="10111" y="5260"/>
                    <a:pt x="10181" y="5189"/>
                    <a:pt x="10181" y="5101"/>
                  </a:cubicBezTo>
                  <a:cubicBezTo>
                    <a:pt x="10181" y="5012"/>
                    <a:pt x="10111" y="4941"/>
                    <a:pt x="10023" y="4938"/>
                  </a:cubicBezTo>
                  <a:lnTo>
                    <a:pt x="9628" y="4938"/>
                  </a:lnTo>
                  <a:cubicBezTo>
                    <a:pt x="9544" y="2564"/>
                    <a:pt x="7629" y="647"/>
                    <a:pt x="5253" y="563"/>
                  </a:cubicBezTo>
                  <a:lnTo>
                    <a:pt x="5253" y="169"/>
                  </a:lnTo>
                  <a:cubicBezTo>
                    <a:pt x="5257" y="76"/>
                    <a:pt x="5183" y="1"/>
                    <a:pt x="50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497" name="Google Shape;497;g1ae6eb755b4_2_41"/>
          <p:cNvGrpSpPr/>
          <p:nvPr/>
        </p:nvGrpSpPr>
        <p:grpSpPr>
          <a:xfrm>
            <a:off x="4385891" y="2023387"/>
            <a:ext cx="378484" cy="295718"/>
            <a:chOff x="4930500" y="1006450"/>
            <a:chExt cx="257000" cy="200800"/>
          </a:xfrm>
        </p:grpSpPr>
        <p:sp>
          <p:nvSpPr>
            <p:cNvPr id="498" name="Google Shape;498;g1ae6eb755b4_2_41"/>
            <p:cNvSpPr/>
            <p:nvPr/>
          </p:nvSpPr>
          <p:spPr>
            <a:xfrm>
              <a:off x="4930500" y="1006450"/>
              <a:ext cx="257000" cy="200800"/>
            </a:xfrm>
            <a:custGeom>
              <a:rect b="b" l="l" r="r" t="t"/>
              <a:pathLst>
                <a:path extrusionOk="0" h="8032" w="10280">
                  <a:moveTo>
                    <a:pt x="9955" y="324"/>
                  </a:moveTo>
                  <a:lnTo>
                    <a:pt x="9955" y="652"/>
                  </a:lnTo>
                  <a:lnTo>
                    <a:pt x="8764" y="652"/>
                  </a:lnTo>
                  <a:cubicBezTo>
                    <a:pt x="8676" y="655"/>
                    <a:pt x="8606" y="726"/>
                    <a:pt x="8606" y="814"/>
                  </a:cubicBezTo>
                  <a:cubicBezTo>
                    <a:pt x="8606" y="901"/>
                    <a:pt x="8676" y="974"/>
                    <a:pt x="8764" y="977"/>
                  </a:cubicBezTo>
                  <a:lnTo>
                    <a:pt x="9687" y="977"/>
                  </a:lnTo>
                  <a:lnTo>
                    <a:pt x="9687" y="5758"/>
                  </a:lnTo>
                  <a:lnTo>
                    <a:pt x="4163" y="5758"/>
                  </a:lnTo>
                  <a:lnTo>
                    <a:pt x="4163" y="5602"/>
                  </a:lnTo>
                  <a:cubicBezTo>
                    <a:pt x="4163" y="5512"/>
                    <a:pt x="4090" y="5439"/>
                    <a:pt x="4000" y="5439"/>
                  </a:cubicBezTo>
                  <a:lnTo>
                    <a:pt x="3733" y="5439"/>
                  </a:lnTo>
                  <a:cubicBezTo>
                    <a:pt x="3702" y="5337"/>
                    <a:pt x="3661" y="5239"/>
                    <a:pt x="3611" y="5144"/>
                  </a:cubicBezTo>
                  <a:lnTo>
                    <a:pt x="3799" y="4956"/>
                  </a:lnTo>
                  <a:cubicBezTo>
                    <a:pt x="3863" y="4893"/>
                    <a:pt x="3863" y="4790"/>
                    <a:pt x="3799" y="4726"/>
                  </a:cubicBezTo>
                  <a:lnTo>
                    <a:pt x="3307" y="4233"/>
                  </a:lnTo>
                  <a:cubicBezTo>
                    <a:pt x="3274" y="4201"/>
                    <a:pt x="3233" y="4186"/>
                    <a:pt x="3191" y="4186"/>
                  </a:cubicBezTo>
                  <a:cubicBezTo>
                    <a:pt x="3150" y="4186"/>
                    <a:pt x="3108" y="4201"/>
                    <a:pt x="3077" y="4233"/>
                  </a:cubicBezTo>
                  <a:lnTo>
                    <a:pt x="2888" y="4422"/>
                  </a:lnTo>
                  <a:cubicBezTo>
                    <a:pt x="2794" y="4370"/>
                    <a:pt x="2696" y="4330"/>
                    <a:pt x="2593" y="4298"/>
                  </a:cubicBezTo>
                  <a:lnTo>
                    <a:pt x="2593" y="4032"/>
                  </a:lnTo>
                  <a:cubicBezTo>
                    <a:pt x="2593" y="3942"/>
                    <a:pt x="2521" y="3870"/>
                    <a:pt x="2430" y="3870"/>
                  </a:cubicBezTo>
                  <a:lnTo>
                    <a:pt x="2029" y="3870"/>
                  </a:lnTo>
                  <a:lnTo>
                    <a:pt x="2029" y="975"/>
                  </a:lnTo>
                  <a:lnTo>
                    <a:pt x="8201" y="975"/>
                  </a:lnTo>
                  <a:cubicBezTo>
                    <a:pt x="8204" y="975"/>
                    <a:pt x="8206" y="976"/>
                    <a:pt x="8208" y="976"/>
                  </a:cubicBezTo>
                  <a:cubicBezTo>
                    <a:pt x="8297" y="976"/>
                    <a:pt x="8370" y="903"/>
                    <a:pt x="8370" y="814"/>
                  </a:cubicBezTo>
                  <a:cubicBezTo>
                    <a:pt x="8370" y="724"/>
                    <a:pt x="8296" y="651"/>
                    <a:pt x="8206" y="651"/>
                  </a:cubicBezTo>
                  <a:cubicBezTo>
                    <a:pt x="8205" y="651"/>
                    <a:pt x="8203" y="651"/>
                    <a:pt x="8201" y="651"/>
                  </a:cubicBezTo>
                  <a:lnTo>
                    <a:pt x="1763" y="651"/>
                  </a:lnTo>
                  <a:lnTo>
                    <a:pt x="1763" y="324"/>
                  </a:lnTo>
                  <a:close/>
                  <a:moveTo>
                    <a:pt x="9954" y="6083"/>
                  </a:moveTo>
                  <a:lnTo>
                    <a:pt x="9954" y="6411"/>
                  </a:lnTo>
                  <a:lnTo>
                    <a:pt x="4118" y="6411"/>
                  </a:lnTo>
                  <a:cubicBezTo>
                    <a:pt x="4147" y="6380"/>
                    <a:pt x="4162" y="6341"/>
                    <a:pt x="4163" y="6299"/>
                  </a:cubicBezTo>
                  <a:lnTo>
                    <a:pt x="4163" y="6112"/>
                  </a:lnTo>
                  <a:lnTo>
                    <a:pt x="9850" y="6112"/>
                  </a:lnTo>
                  <a:cubicBezTo>
                    <a:pt x="9852" y="6112"/>
                    <a:pt x="9854" y="6112"/>
                    <a:pt x="9856" y="6112"/>
                  </a:cubicBezTo>
                  <a:cubicBezTo>
                    <a:pt x="9888" y="6112"/>
                    <a:pt x="9918" y="6102"/>
                    <a:pt x="9943" y="6083"/>
                  </a:cubicBezTo>
                  <a:close/>
                  <a:moveTo>
                    <a:pt x="2268" y="4194"/>
                  </a:moveTo>
                  <a:lnTo>
                    <a:pt x="2268" y="4423"/>
                  </a:lnTo>
                  <a:cubicBezTo>
                    <a:pt x="2268" y="4498"/>
                    <a:pt x="2320" y="4564"/>
                    <a:pt x="2394" y="4582"/>
                  </a:cubicBezTo>
                  <a:cubicBezTo>
                    <a:pt x="2547" y="4617"/>
                    <a:pt x="2694" y="4677"/>
                    <a:pt x="2827" y="4761"/>
                  </a:cubicBezTo>
                  <a:cubicBezTo>
                    <a:pt x="2854" y="4777"/>
                    <a:pt x="2884" y="4786"/>
                    <a:pt x="2914" y="4786"/>
                  </a:cubicBezTo>
                  <a:cubicBezTo>
                    <a:pt x="2956" y="4786"/>
                    <a:pt x="2998" y="4769"/>
                    <a:pt x="3029" y="4738"/>
                  </a:cubicBezTo>
                  <a:lnTo>
                    <a:pt x="3191" y="4576"/>
                  </a:lnTo>
                  <a:lnTo>
                    <a:pt x="3455" y="4842"/>
                  </a:lnTo>
                  <a:lnTo>
                    <a:pt x="3293" y="5003"/>
                  </a:lnTo>
                  <a:cubicBezTo>
                    <a:pt x="3239" y="5056"/>
                    <a:pt x="3230" y="5140"/>
                    <a:pt x="3270" y="5205"/>
                  </a:cubicBezTo>
                  <a:cubicBezTo>
                    <a:pt x="3355" y="5338"/>
                    <a:pt x="3416" y="5485"/>
                    <a:pt x="3451" y="5638"/>
                  </a:cubicBezTo>
                  <a:cubicBezTo>
                    <a:pt x="3468" y="5712"/>
                    <a:pt x="3533" y="5765"/>
                    <a:pt x="3610" y="5765"/>
                  </a:cubicBezTo>
                  <a:lnTo>
                    <a:pt x="3837" y="5765"/>
                  </a:lnTo>
                  <a:lnTo>
                    <a:pt x="3837" y="6138"/>
                  </a:lnTo>
                  <a:lnTo>
                    <a:pt x="3610" y="6138"/>
                  </a:lnTo>
                  <a:cubicBezTo>
                    <a:pt x="3534" y="6138"/>
                    <a:pt x="3468" y="6190"/>
                    <a:pt x="3451" y="6263"/>
                  </a:cubicBezTo>
                  <a:cubicBezTo>
                    <a:pt x="3416" y="6418"/>
                    <a:pt x="3355" y="6565"/>
                    <a:pt x="3272" y="6698"/>
                  </a:cubicBezTo>
                  <a:cubicBezTo>
                    <a:pt x="3230" y="6762"/>
                    <a:pt x="3239" y="6846"/>
                    <a:pt x="3295" y="6900"/>
                  </a:cubicBezTo>
                  <a:lnTo>
                    <a:pt x="3455" y="7061"/>
                  </a:lnTo>
                  <a:lnTo>
                    <a:pt x="3191" y="7325"/>
                  </a:lnTo>
                  <a:lnTo>
                    <a:pt x="3029" y="7164"/>
                  </a:lnTo>
                  <a:cubicBezTo>
                    <a:pt x="2998" y="7132"/>
                    <a:pt x="2956" y="7116"/>
                    <a:pt x="2914" y="7116"/>
                  </a:cubicBezTo>
                  <a:cubicBezTo>
                    <a:pt x="2884" y="7116"/>
                    <a:pt x="2854" y="7124"/>
                    <a:pt x="2827" y="7141"/>
                  </a:cubicBezTo>
                  <a:cubicBezTo>
                    <a:pt x="2694" y="7226"/>
                    <a:pt x="2547" y="7286"/>
                    <a:pt x="2394" y="7321"/>
                  </a:cubicBezTo>
                  <a:cubicBezTo>
                    <a:pt x="2320" y="7337"/>
                    <a:pt x="2268" y="7403"/>
                    <a:pt x="2268" y="7480"/>
                  </a:cubicBezTo>
                  <a:lnTo>
                    <a:pt x="2268" y="7707"/>
                  </a:lnTo>
                  <a:lnTo>
                    <a:pt x="1893" y="7707"/>
                  </a:lnTo>
                  <a:lnTo>
                    <a:pt x="1893" y="7480"/>
                  </a:lnTo>
                  <a:cubicBezTo>
                    <a:pt x="1893" y="7403"/>
                    <a:pt x="1842" y="7337"/>
                    <a:pt x="1768" y="7321"/>
                  </a:cubicBezTo>
                  <a:cubicBezTo>
                    <a:pt x="1613" y="7286"/>
                    <a:pt x="1467" y="7226"/>
                    <a:pt x="1333" y="7141"/>
                  </a:cubicBezTo>
                  <a:cubicBezTo>
                    <a:pt x="1307" y="7124"/>
                    <a:pt x="1277" y="7116"/>
                    <a:pt x="1247" y="7116"/>
                  </a:cubicBezTo>
                  <a:cubicBezTo>
                    <a:pt x="1205" y="7116"/>
                    <a:pt x="1163" y="7132"/>
                    <a:pt x="1131" y="7164"/>
                  </a:cubicBezTo>
                  <a:lnTo>
                    <a:pt x="970" y="7325"/>
                  </a:lnTo>
                  <a:lnTo>
                    <a:pt x="706" y="7061"/>
                  </a:lnTo>
                  <a:lnTo>
                    <a:pt x="868" y="6900"/>
                  </a:lnTo>
                  <a:cubicBezTo>
                    <a:pt x="921" y="6846"/>
                    <a:pt x="931" y="6762"/>
                    <a:pt x="890" y="6698"/>
                  </a:cubicBezTo>
                  <a:cubicBezTo>
                    <a:pt x="806" y="6565"/>
                    <a:pt x="745" y="6418"/>
                    <a:pt x="710" y="6264"/>
                  </a:cubicBezTo>
                  <a:cubicBezTo>
                    <a:pt x="694" y="6190"/>
                    <a:pt x="628" y="6138"/>
                    <a:pt x="553" y="6138"/>
                  </a:cubicBezTo>
                  <a:lnTo>
                    <a:pt x="324" y="6138"/>
                  </a:lnTo>
                  <a:lnTo>
                    <a:pt x="324" y="5765"/>
                  </a:lnTo>
                  <a:lnTo>
                    <a:pt x="553" y="5765"/>
                  </a:lnTo>
                  <a:cubicBezTo>
                    <a:pt x="628" y="5765"/>
                    <a:pt x="694" y="5712"/>
                    <a:pt x="710" y="5638"/>
                  </a:cubicBezTo>
                  <a:cubicBezTo>
                    <a:pt x="745" y="5485"/>
                    <a:pt x="806" y="5338"/>
                    <a:pt x="890" y="5205"/>
                  </a:cubicBezTo>
                  <a:cubicBezTo>
                    <a:pt x="931" y="5140"/>
                    <a:pt x="921" y="5057"/>
                    <a:pt x="868" y="5003"/>
                  </a:cubicBezTo>
                  <a:lnTo>
                    <a:pt x="706" y="4842"/>
                  </a:lnTo>
                  <a:lnTo>
                    <a:pt x="970" y="4576"/>
                  </a:lnTo>
                  <a:lnTo>
                    <a:pt x="1131" y="4738"/>
                  </a:lnTo>
                  <a:cubicBezTo>
                    <a:pt x="1163" y="4769"/>
                    <a:pt x="1205" y="4786"/>
                    <a:pt x="1247" y="4786"/>
                  </a:cubicBezTo>
                  <a:cubicBezTo>
                    <a:pt x="1277" y="4786"/>
                    <a:pt x="1307" y="4777"/>
                    <a:pt x="1333" y="4761"/>
                  </a:cubicBezTo>
                  <a:cubicBezTo>
                    <a:pt x="1467" y="4677"/>
                    <a:pt x="1613" y="4617"/>
                    <a:pt x="1767" y="4582"/>
                  </a:cubicBezTo>
                  <a:cubicBezTo>
                    <a:pt x="1841" y="4564"/>
                    <a:pt x="1893" y="4498"/>
                    <a:pt x="1893" y="4423"/>
                  </a:cubicBezTo>
                  <a:lnTo>
                    <a:pt x="1893" y="4194"/>
                  </a:lnTo>
                  <a:close/>
                  <a:moveTo>
                    <a:pt x="1597" y="1"/>
                  </a:moveTo>
                  <a:cubicBezTo>
                    <a:pt x="1508" y="1"/>
                    <a:pt x="1437" y="73"/>
                    <a:pt x="1437" y="162"/>
                  </a:cubicBezTo>
                  <a:lnTo>
                    <a:pt x="1437" y="815"/>
                  </a:lnTo>
                  <a:cubicBezTo>
                    <a:pt x="1437" y="904"/>
                    <a:pt x="1510" y="977"/>
                    <a:pt x="1600" y="977"/>
                  </a:cubicBezTo>
                  <a:lnTo>
                    <a:pt x="1705" y="977"/>
                  </a:lnTo>
                  <a:lnTo>
                    <a:pt x="1705" y="3874"/>
                  </a:lnTo>
                  <a:cubicBezTo>
                    <a:pt x="1627" y="3886"/>
                    <a:pt x="1570" y="3954"/>
                    <a:pt x="1570" y="4032"/>
                  </a:cubicBezTo>
                  <a:lnTo>
                    <a:pt x="1570" y="4299"/>
                  </a:lnTo>
                  <a:cubicBezTo>
                    <a:pt x="1468" y="4330"/>
                    <a:pt x="1370" y="4372"/>
                    <a:pt x="1275" y="4422"/>
                  </a:cubicBezTo>
                  <a:lnTo>
                    <a:pt x="1087" y="4233"/>
                  </a:lnTo>
                  <a:cubicBezTo>
                    <a:pt x="1055" y="4201"/>
                    <a:pt x="1014" y="4186"/>
                    <a:pt x="972" y="4186"/>
                  </a:cubicBezTo>
                  <a:cubicBezTo>
                    <a:pt x="930" y="4186"/>
                    <a:pt x="888" y="4201"/>
                    <a:pt x="857" y="4233"/>
                  </a:cubicBezTo>
                  <a:lnTo>
                    <a:pt x="363" y="4727"/>
                  </a:lnTo>
                  <a:cubicBezTo>
                    <a:pt x="299" y="4790"/>
                    <a:pt x="299" y="4893"/>
                    <a:pt x="363" y="4956"/>
                  </a:cubicBezTo>
                  <a:lnTo>
                    <a:pt x="551" y="5144"/>
                  </a:lnTo>
                  <a:cubicBezTo>
                    <a:pt x="501" y="5239"/>
                    <a:pt x="461" y="5338"/>
                    <a:pt x="429" y="5439"/>
                  </a:cubicBezTo>
                  <a:lnTo>
                    <a:pt x="163" y="5439"/>
                  </a:lnTo>
                  <a:cubicBezTo>
                    <a:pt x="73" y="5439"/>
                    <a:pt x="1" y="5512"/>
                    <a:pt x="1" y="5602"/>
                  </a:cubicBezTo>
                  <a:lnTo>
                    <a:pt x="1" y="6301"/>
                  </a:lnTo>
                  <a:cubicBezTo>
                    <a:pt x="1" y="6390"/>
                    <a:pt x="73" y="6462"/>
                    <a:pt x="163" y="6462"/>
                  </a:cubicBezTo>
                  <a:lnTo>
                    <a:pt x="429" y="6462"/>
                  </a:lnTo>
                  <a:cubicBezTo>
                    <a:pt x="461" y="6565"/>
                    <a:pt x="501" y="6663"/>
                    <a:pt x="551" y="6758"/>
                  </a:cubicBezTo>
                  <a:lnTo>
                    <a:pt x="363" y="6946"/>
                  </a:lnTo>
                  <a:cubicBezTo>
                    <a:pt x="299" y="7010"/>
                    <a:pt x="299" y="7112"/>
                    <a:pt x="363" y="7176"/>
                  </a:cubicBezTo>
                  <a:lnTo>
                    <a:pt x="857" y="7670"/>
                  </a:lnTo>
                  <a:cubicBezTo>
                    <a:pt x="888" y="7701"/>
                    <a:pt x="930" y="7717"/>
                    <a:pt x="972" y="7717"/>
                  </a:cubicBezTo>
                  <a:cubicBezTo>
                    <a:pt x="1014" y="7717"/>
                    <a:pt x="1055" y="7701"/>
                    <a:pt x="1087" y="7670"/>
                  </a:cubicBezTo>
                  <a:lnTo>
                    <a:pt x="1275" y="7481"/>
                  </a:lnTo>
                  <a:cubicBezTo>
                    <a:pt x="1370" y="7531"/>
                    <a:pt x="1468" y="7571"/>
                    <a:pt x="1570" y="7604"/>
                  </a:cubicBezTo>
                  <a:lnTo>
                    <a:pt x="1570" y="7869"/>
                  </a:lnTo>
                  <a:cubicBezTo>
                    <a:pt x="1570" y="7959"/>
                    <a:pt x="1643" y="8032"/>
                    <a:pt x="1732" y="8032"/>
                  </a:cubicBezTo>
                  <a:lnTo>
                    <a:pt x="2430" y="8032"/>
                  </a:lnTo>
                  <a:cubicBezTo>
                    <a:pt x="2521" y="8032"/>
                    <a:pt x="2593" y="7959"/>
                    <a:pt x="2593" y="7869"/>
                  </a:cubicBezTo>
                  <a:lnTo>
                    <a:pt x="2593" y="7604"/>
                  </a:lnTo>
                  <a:cubicBezTo>
                    <a:pt x="2696" y="7571"/>
                    <a:pt x="2794" y="7531"/>
                    <a:pt x="2888" y="7481"/>
                  </a:cubicBezTo>
                  <a:lnTo>
                    <a:pt x="3077" y="7670"/>
                  </a:lnTo>
                  <a:cubicBezTo>
                    <a:pt x="3108" y="7701"/>
                    <a:pt x="3150" y="7717"/>
                    <a:pt x="3191" y="7717"/>
                  </a:cubicBezTo>
                  <a:cubicBezTo>
                    <a:pt x="3232" y="7717"/>
                    <a:pt x="3274" y="7701"/>
                    <a:pt x="3305" y="7670"/>
                  </a:cubicBezTo>
                  <a:lnTo>
                    <a:pt x="3799" y="7176"/>
                  </a:lnTo>
                  <a:cubicBezTo>
                    <a:pt x="3863" y="7112"/>
                    <a:pt x="3863" y="7010"/>
                    <a:pt x="3799" y="6946"/>
                  </a:cubicBezTo>
                  <a:lnTo>
                    <a:pt x="3611" y="6758"/>
                  </a:lnTo>
                  <a:cubicBezTo>
                    <a:pt x="3615" y="6750"/>
                    <a:pt x="3619" y="6744"/>
                    <a:pt x="3622" y="6736"/>
                  </a:cubicBezTo>
                  <a:lnTo>
                    <a:pt x="10117" y="6736"/>
                  </a:lnTo>
                  <a:cubicBezTo>
                    <a:pt x="10207" y="6736"/>
                    <a:pt x="10280" y="6663"/>
                    <a:pt x="10280" y="6574"/>
                  </a:cubicBezTo>
                  <a:lnTo>
                    <a:pt x="10280" y="5921"/>
                  </a:lnTo>
                  <a:cubicBezTo>
                    <a:pt x="10280" y="5832"/>
                    <a:pt x="10208" y="5760"/>
                    <a:pt x="10119" y="5760"/>
                  </a:cubicBezTo>
                  <a:cubicBezTo>
                    <a:pt x="10118" y="5760"/>
                    <a:pt x="10118" y="5760"/>
                    <a:pt x="10117" y="5760"/>
                  </a:cubicBezTo>
                  <a:lnTo>
                    <a:pt x="10013" y="5760"/>
                  </a:lnTo>
                  <a:lnTo>
                    <a:pt x="10013" y="977"/>
                  </a:lnTo>
                  <a:lnTo>
                    <a:pt x="10117" y="977"/>
                  </a:lnTo>
                  <a:cubicBezTo>
                    <a:pt x="10206" y="977"/>
                    <a:pt x="10278" y="904"/>
                    <a:pt x="10278" y="815"/>
                  </a:cubicBezTo>
                  <a:lnTo>
                    <a:pt x="10278" y="162"/>
                  </a:lnTo>
                  <a:cubicBezTo>
                    <a:pt x="10278" y="73"/>
                    <a:pt x="10207" y="1"/>
                    <a:pt x="10119" y="1"/>
                  </a:cubicBezTo>
                  <a:cubicBezTo>
                    <a:pt x="10118" y="1"/>
                    <a:pt x="10118" y="1"/>
                    <a:pt x="10117" y="1"/>
                  </a:cubicBezTo>
                  <a:lnTo>
                    <a:pt x="1600" y="1"/>
                  </a:lnTo>
                  <a:cubicBezTo>
                    <a:pt x="1599" y="1"/>
                    <a:pt x="1598" y="1"/>
                    <a:pt x="1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9" name="Google Shape;499;g1ae6eb755b4_2_41"/>
            <p:cNvSpPr/>
            <p:nvPr/>
          </p:nvSpPr>
          <p:spPr>
            <a:xfrm>
              <a:off x="5046075" y="1087675"/>
              <a:ext cx="24450" cy="51650"/>
            </a:xfrm>
            <a:custGeom>
              <a:rect b="b" l="l" r="r" t="t"/>
              <a:pathLst>
                <a:path extrusionOk="0" h="2066" w="978">
                  <a:moveTo>
                    <a:pt x="652" y="324"/>
                  </a:moveTo>
                  <a:lnTo>
                    <a:pt x="652" y="1741"/>
                  </a:lnTo>
                  <a:lnTo>
                    <a:pt x="325" y="1741"/>
                  </a:lnTo>
                  <a:lnTo>
                    <a:pt x="325" y="324"/>
                  </a:lnTo>
                  <a:close/>
                  <a:moveTo>
                    <a:pt x="162" y="0"/>
                  </a:moveTo>
                  <a:cubicBezTo>
                    <a:pt x="73" y="0"/>
                    <a:pt x="0" y="73"/>
                    <a:pt x="0" y="163"/>
                  </a:cubicBezTo>
                  <a:lnTo>
                    <a:pt x="0" y="1903"/>
                  </a:lnTo>
                  <a:cubicBezTo>
                    <a:pt x="0" y="1992"/>
                    <a:pt x="73" y="2065"/>
                    <a:pt x="162" y="2065"/>
                  </a:cubicBezTo>
                  <a:lnTo>
                    <a:pt x="815" y="2065"/>
                  </a:lnTo>
                  <a:cubicBezTo>
                    <a:pt x="904" y="2065"/>
                    <a:pt x="976" y="1992"/>
                    <a:pt x="976" y="1903"/>
                  </a:cubicBezTo>
                  <a:lnTo>
                    <a:pt x="976" y="163"/>
                  </a:lnTo>
                  <a:cubicBezTo>
                    <a:pt x="978" y="73"/>
                    <a:pt x="904" y="0"/>
                    <a:pt x="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0" name="Google Shape;500;g1ae6eb755b4_2_41"/>
            <p:cNvSpPr/>
            <p:nvPr/>
          </p:nvSpPr>
          <p:spPr>
            <a:xfrm>
              <a:off x="5075225" y="1067900"/>
              <a:ext cx="24450" cy="71425"/>
            </a:xfrm>
            <a:custGeom>
              <a:rect b="b" l="l" r="r" t="t"/>
              <a:pathLst>
                <a:path extrusionOk="0" h="2857" w="978">
                  <a:moveTo>
                    <a:pt x="653" y="325"/>
                  </a:moveTo>
                  <a:lnTo>
                    <a:pt x="653" y="2532"/>
                  </a:lnTo>
                  <a:lnTo>
                    <a:pt x="324" y="2532"/>
                  </a:lnTo>
                  <a:lnTo>
                    <a:pt x="324" y="325"/>
                  </a:lnTo>
                  <a:close/>
                  <a:moveTo>
                    <a:pt x="163" y="1"/>
                  </a:moveTo>
                  <a:cubicBezTo>
                    <a:pt x="73" y="1"/>
                    <a:pt x="0" y="74"/>
                    <a:pt x="0" y="164"/>
                  </a:cubicBezTo>
                  <a:lnTo>
                    <a:pt x="0" y="2694"/>
                  </a:lnTo>
                  <a:cubicBezTo>
                    <a:pt x="0" y="2783"/>
                    <a:pt x="73" y="2856"/>
                    <a:pt x="163" y="2856"/>
                  </a:cubicBezTo>
                  <a:lnTo>
                    <a:pt x="814" y="2856"/>
                  </a:lnTo>
                  <a:cubicBezTo>
                    <a:pt x="905" y="2856"/>
                    <a:pt x="977" y="2783"/>
                    <a:pt x="977" y="2694"/>
                  </a:cubicBezTo>
                  <a:lnTo>
                    <a:pt x="977" y="162"/>
                  </a:lnTo>
                  <a:cubicBezTo>
                    <a:pt x="977" y="74"/>
                    <a:pt x="905"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1" name="Google Shape;501;g1ae6eb755b4_2_41"/>
            <p:cNvSpPr/>
            <p:nvPr/>
          </p:nvSpPr>
          <p:spPr>
            <a:xfrm>
              <a:off x="5104350" y="1078200"/>
              <a:ext cx="24475" cy="61150"/>
            </a:xfrm>
            <a:custGeom>
              <a:rect b="b" l="l" r="r" t="t"/>
              <a:pathLst>
                <a:path extrusionOk="0" h="2446" w="979">
                  <a:moveTo>
                    <a:pt x="654" y="325"/>
                  </a:moveTo>
                  <a:lnTo>
                    <a:pt x="654" y="2121"/>
                  </a:lnTo>
                  <a:lnTo>
                    <a:pt x="327" y="2121"/>
                  </a:lnTo>
                  <a:lnTo>
                    <a:pt x="327" y="325"/>
                  </a:lnTo>
                  <a:close/>
                  <a:moveTo>
                    <a:pt x="161" y="1"/>
                  </a:moveTo>
                  <a:cubicBezTo>
                    <a:pt x="72" y="1"/>
                    <a:pt x="1" y="74"/>
                    <a:pt x="2" y="162"/>
                  </a:cubicBezTo>
                  <a:lnTo>
                    <a:pt x="2" y="2282"/>
                  </a:lnTo>
                  <a:cubicBezTo>
                    <a:pt x="1" y="2373"/>
                    <a:pt x="73" y="2445"/>
                    <a:pt x="164" y="2445"/>
                  </a:cubicBezTo>
                  <a:lnTo>
                    <a:pt x="817" y="2445"/>
                  </a:lnTo>
                  <a:cubicBezTo>
                    <a:pt x="905" y="2445"/>
                    <a:pt x="978" y="2373"/>
                    <a:pt x="978" y="2282"/>
                  </a:cubicBezTo>
                  <a:lnTo>
                    <a:pt x="978" y="162"/>
                  </a:lnTo>
                  <a:cubicBezTo>
                    <a:pt x="978" y="73"/>
                    <a:pt x="905" y="1"/>
                    <a:pt x="817" y="1"/>
                  </a:cubicBezTo>
                  <a:lnTo>
                    <a:pt x="164" y="1"/>
                  </a:lnTo>
                  <a:cubicBezTo>
                    <a:pt x="163" y="1"/>
                    <a:pt x="162"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2" name="Google Shape;502;g1ae6eb755b4_2_41"/>
            <p:cNvSpPr/>
            <p:nvPr/>
          </p:nvSpPr>
          <p:spPr>
            <a:xfrm>
              <a:off x="5133525" y="1044625"/>
              <a:ext cx="24475" cy="94700"/>
            </a:xfrm>
            <a:custGeom>
              <a:rect b="b" l="l" r="r" t="t"/>
              <a:pathLst>
                <a:path extrusionOk="0" h="3788" w="979">
                  <a:moveTo>
                    <a:pt x="654" y="325"/>
                  </a:moveTo>
                  <a:lnTo>
                    <a:pt x="654" y="3463"/>
                  </a:lnTo>
                  <a:lnTo>
                    <a:pt x="325" y="3463"/>
                  </a:lnTo>
                  <a:lnTo>
                    <a:pt x="325" y="325"/>
                  </a:lnTo>
                  <a:close/>
                  <a:moveTo>
                    <a:pt x="162" y="0"/>
                  </a:moveTo>
                  <a:cubicBezTo>
                    <a:pt x="74" y="0"/>
                    <a:pt x="1" y="73"/>
                    <a:pt x="1" y="163"/>
                  </a:cubicBezTo>
                  <a:lnTo>
                    <a:pt x="1" y="3625"/>
                  </a:lnTo>
                  <a:cubicBezTo>
                    <a:pt x="1" y="3714"/>
                    <a:pt x="74" y="3787"/>
                    <a:pt x="164" y="3787"/>
                  </a:cubicBezTo>
                  <a:lnTo>
                    <a:pt x="815" y="3787"/>
                  </a:lnTo>
                  <a:cubicBezTo>
                    <a:pt x="905" y="3787"/>
                    <a:pt x="978" y="3714"/>
                    <a:pt x="977" y="3625"/>
                  </a:cubicBezTo>
                  <a:lnTo>
                    <a:pt x="977" y="163"/>
                  </a:lnTo>
                  <a:cubicBezTo>
                    <a:pt x="978" y="73"/>
                    <a:pt x="905" y="0"/>
                    <a:pt x="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3" name="Google Shape;503;g1ae6eb755b4_2_41"/>
            <p:cNvSpPr/>
            <p:nvPr/>
          </p:nvSpPr>
          <p:spPr>
            <a:xfrm>
              <a:off x="4993900" y="1054850"/>
              <a:ext cx="30050" cy="8150"/>
            </a:xfrm>
            <a:custGeom>
              <a:rect b="b" l="l" r="r" t="t"/>
              <a:pathLst>
                <a:path extrusionOk="0" h="326" w="1202">
                  <a:moveTo>
                    <a:pt x="162" y="0"/>
                  </a:moveTo>
                  <a:cubicBezTo>
                    <a:pt x="74" y="0"/>
                    <a:pt x="1" y="73"/>
                    <a:pt x="1" y="162"/>
                  </a:cubicBezTo>
                  <a:cubicBezTo>
                    <a:pt x="1" y="252"/>
                    <a:pt x="75" y="325"/>
                    <a:pt x="164" y="325"/>
                  </a:cubicBezTo>
                  <a:cubicBezTo>
                    <a:pt x="166" y="325"/>
                    <a:pt x="167" y="325"/>
                    <a:pt x="169" y="325"/>
                  </a:cubicBezTo>
                  <a:lnTo>
                    <a:pt x="1033" y="325"/>
                  </a:lnTo>
                  <a:cubicBezTo>
                    <a:pt x="1035" y="325"/>
                    <a:pt x="1036" y="325"/>
                    <a:pt x="1038" y="325"/>
                  </a:cubicBezTo>
                  <a:cubicBezTo>
                    <a:pt x="1129" y="325"/>
                    <a:pt x="1201" y="252"/>
                    <a:pt x="1201" y="162"/>
                  </a:cubicBezTo>
                  <a:cubicBezTo>
                    <a:pt x="1201" y="73"/>
                    <a:pt x="1130" y="0"/>
                    <a:pt x="1040" y="0"/>
                  </a:cubicBezTo>
                  <a:cubicBezTo>
                    <a:pt x="1038" y="0"/>
                    <a:pt x="1036" y="0"/>
                    <a:pt x="1033" y="1"/>
                  </a:cubicBezTo>
                  <a:lnTo>
                    <a:pt x="169" y="1"/>
                  </a:lnTo>
                  <a:cubicBezTo>
                    <a:pt x="167" y="0"/>
                    <a:pt x="164" y="0"/>
                    <a:pt x="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4" name="Google Shape;504;g1ae6eb755b4_2_41"/>
            <p:cNvSpPr/>
            <p:nvPr/>
          </p:nvSpPr>
          <p:spPr>
            <a:xfrm>
              <a:off x="4993900" y="1067650"/>
              <a:ext cx="41850" cy="8125"/>
            </a:xfrm>
            <a:custGeom>
              <a:rect b="b" l="l" r="r" t="t"/>
              <a:pathLst>
                <a:path extrusionOk="0" h="325" w="1674">
                  <a:moveTo>
                    <a:pt x="164" y="0"/>
                  </a:moveTo>
                  <a:cubicBezTo>
                    <a:pt x="75" y="0"/>
                    <a:pt x="1" y="72"/>
                    <a:pt x="1" y="163"/>
                  </a:cubicBezTo>
                  <a:cubicBezTo>
                    <a:pt x="1" y="253"/>
                    <a:pt x="75" y="325"/>
                    <a:pt x="164" y="325"/>
                  </a:cubicBezTo>
                  <a:cubicBezTo>
                    <a:pt x="166" y="325"/>
                    <a:pt x="167" y="325"/>
                    <a:pt x="169" y="324"/>
                  </a:cubicBezTo>
                  <a:lnTo>
                    <a:pt x="1507" y="324"/>
                  </a:lnTo>
                  <a:cubicBezTo>
                    <a:pt x="1509" y="325"/>
                    <a:pt x="1510" y="325"/>
                    <a:pt x="1512" y="325"/>
                  </a:cubicBezTo>
                  <a:cubicBezTo>
                    <a:pt x="1601" y="325"/>
                    <a:pt x="1674" y="253"/>
                    <a:pt x="1674" y="163"/>
                  </a:cubicBezTo>
                  <a:cubicBezTo>
                    <a:pt x="1674" y="72"/>
                    <a:pt x="1601" y="0"/>
                    <a:pt x="1512" y="0"/>
                  </a:cubicBezTo>
                  <a:cubicBezTo>
                    <a:pt x="1510" y="0"/>
                    <a:pt x="1509" y="0"/>
                    <a:pt x="1507" y="0"/>
                  </a:cubicBezTo>
                  <a:lnTo>
                    <a:pt x="169" y="0"/>
                  </a:lnTo>
                  <a:cubicBezTo>
                    <a:pt x="167" y="0"/>
                    <a:pt x="166" y="0"/>
                    <a:pt x="1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5" name="Google Shape;505;g1ae6eb755b4_2_41"/>
            <p:cNvSpPr/>
            <p:nvPr/>
          </p:nvSpPr>
          <p:spPr>
            <a:xfrm>
              <a:off x="4993900" y="1080425"/>
              <a:ext cx="41850" cy="8175"/>
            </a:xfrm>
            <a:custGeom>
              <a:rect b="b" l="l" r="r" t="t"/>
              <a:pathLst>
                <a:path extrusionOk="0" h="327" w="1674">
                  <a:moveTo>
                    <a:pt x="164" y="1"/>
                  </a:moveTo>
                  <a:cubicBezTo>
                    <a:pt x="75" y="1"/>
                    <a:pt x="1" y="74"/>
                    <a:pt x="1" y="163"/>
                  </a:cubicBezTo>
                  <a:cubicBezTo>
                    <a:pt x="1" y="253"/>
                    <a:pt x="75" y="326"/>
                    <a:pt x="164" y="326"/>
                  </a:cubicBezTo>
                  <a:cubicBezTo>
                    <a:pt x="166" y="326"/>
                    <a:pt x="167" y="326"/>
                    <a:pt x="169" y="326"/>
                  </a:cubicBezTo>
                  <a:lnTo>
                    <a:pt x="1507" y="326"/>
                  </a:lnTo>
                  <a:cubicBezTo>
                    <a:pt x="1509" y="326"/>
                    <a:pt x="1510" y="326"/>
                    <a:pt x="1512" y="326"/>
                  </a:cubicBezTo>
                  <a:cubicBezTo>
                    <a:pt x="1601" y="326"/>
                    <a:pt x="1674" y="253"/>
                    <a:pt x="1674" y="163"/>
                  </a:cubicBezTo>
                  <a:cubicBezTo>
                    <a:pt x="1674" y="74"/>
                    <a:pt x="1601" y="1"/>
                    <a:pt x="1512" y="1"/>
                  </a:cubicBezTo>
                  <a:cubicBezTo>
                    <a:pt x="1510" y="1"/>
                    <a:pt x="1509" y="1"/>
                    <a:pt x="1507" y="1"/>
                  </a:cubicBezTo>
                  <a:lnTo>
                    <a:pt x="169" y="1"/>
                  </a:lnTo>
                  <a:cubicBezTo>
                    <a:pt x="167" y="1"/>
                    <a:pt x="166"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6" name="Google Shape;506;g1ae6eb755b4_2_41"/>
            <p:cNvSpPr/>
            <p:nvPr/>
          </p:nvSpPr>
          <p:spPr>
            <a:xfrm>
              <a:off x="4993900" y="1093250"/>
              <a:ext cx="41850" cy="8125"/>
            </a:xfrm>
            <a:custGeom>
              <a:rect b="b" l="l" r="r" t="t"/>
              <a:pathLst>
                <a:path extrusionOk="0" h="325" w="1674">
                  <a:moveTo>
                    <a:pt x="164" y="0"/>
                  </a:moveTo>
                  <a:cubicBezTo>
                    <a:pt x="75" y="0"/>
                    <a:pt x="1" y="72"/>
                    <a:pt x="1" y="162"/>
                  </a:cubicBezTo>
                  <a:cubicBezTo>
                    <a:pt x="1" y="253"/>
                    <a:pt x="75" y="325"/>
                    <a:pt x="164" y="325"/>
                  </a:cubicBezTo>
                  <a:cubicBezTo>
                    <a:pt x="166" y="325"/>
                    <a:pt x="167" y="325"/>
                    <a:pt x="169" y="325"/>
                  </a:cubicBezTo>
                  <a:lnTo>
                    <a:pt x="1507" y="325"/>
                  </a:lnTo>
                  <a:cubicBezTo>
                    <a:pt x="1509" y="325"/>
                    <a:pt x="1510" y="325"/>
                    <a:pt x="1512" y="325"/>
                  </a:cubicBezTo>
                  <a:cubicBezTo>
                    <a:pt x="1601" y="325"/>
                    <a:pt x="1674" y="253"/>
                    <a:pt x="1674" y="162"/>
                  </a:cubicBezTo>
                  <a:cubicBezTo>
                    <a:pt x="1674" y="72"/>
                    <a:pt x="1601" y="0"/>
                    <a:pt x="1512" y="0"/>
                  </a:cubicBezTo>
                  <a:cubicBezTo>
                    <a:pt x="1510" y="0"/>
                    <a:pt x="1509" y="0"/>
                    <a:pt x="1507" y="0"/>
                  </a:cubicBezTo>
                  <a:lnTo>
                    <a:pt x="169" y="0"/>
                  </a:lnTo>
                  <a:cubicBezTo>
                    <a:pt x="167" y="0"/>
                    <a:pt x="166" y="0"/>
                    <a:pt x="1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7" name="Google Shape;507;g1ae6eb755b4_2_41"/>
            <p:cNvSpPr/>
            <p:nvPr/>
          </p:nvSpPr>
          <p:spPr>
            <a:xfrm>
              <a:off x="4957100" y="1129800"/>
              <a:ext cx="53025" cy="50800"/>
            </a:xfrm>
            <a:custGeom>
              <a:rect b="b" l="l" r="r" t="t"/>
              <a:pathLst>
                <a:path extrusionOk="0" h="2032" w="2121">
                  <a:moveTo>
                    <a:pt x="1016" y="0"/>
                  </a:moveTo>
                  <a:cubicBezTo>
                    <a:pt x="456" y="2"/>
                    <a:pt x="1" y="457"/>
                    <a:pt x="0" y="1017"/>
                  </a:cubicBezTo>
                  <a:cubicBezTo>
                    <a:pt x="0" y="1239"/>
                    <a:pt x="71" y="1454"/>
                    <a:pt x="206" y="1631"/>
                  </a:cubicBezTo>
                  <a:cubicBezTo>
                    <a:pt x="238" y="1671"/>
                    <a:pt x="285" y="1691"/>
                    <a:pt x="333" y="1691"/>
                  </a:cubicBezTo>
                  <a:cubicBezTo>
                    <a:pt x="367" y="1691"/>
                    <a:pt x="402" y="1681"/>
                    <a:pt x="431" y="1659"/>
                  </a:cubicBezTo>
                  <a:cubicBezTo>
                    <a:pt x="501" y="1605"/>
                    <a:pt x="516" y="1505"/>
                    <a:pt x="464" y="1434"/>
                  </a:cubicBezTo>
                  <a:cubicBezTo>
                    <a:pt x="373" y="1314"/>
                    <a:pt x="324" y="1168"/>
                    <a:pt x="324" y="1017"/>
                  </a:cubicBezTo>
                  <a:cubicBezTo>
                    <a:pt x="324" y="615"/>
                    <a:pt x="655" y="324"/>
                    <a:pt x="1017" y="324"/>
                  </a:cubicBezTo>
                  <a:cubicBezTo>
                    <a:pt x="1125" y="324"/>
                    <a:pt x="1236" y="350"/>
                    <a:pt x="1342" y="407"/>
                  </a:cubicBezTo>
                  <a:cubicBezTo>
                    <a:pt x="1804" y="653"/>
                    <a:pt x="1836" y="1301"/>
                    <a:pt x="1401" y="1592"/>
                  </a:cubicBezTo>
                  <a:cubicBezTo>
                    <a:pt x="1395" y="1597"/>
                    <a:pt x="1387" y="1602"/>
                    <a:pt x="1379" y="1606"/>
                  </a:cubicBezTo>
                  <a:lnTo>
                    <a:pt x="1370" y="1612"/>
                  </a:lnTo>
                  <a:lnTo>
                    <a:pt x="1352" y="1623"/>
                  </a:lnTo>
                  <a:lnTo>
                    <a:pt x="1344" y="1628"/>
                  </a:lnTo>
                  <a:cubicBezTo>
                    <a:pt x="1334" y="1632"/>
                    <a:pt x="1326" y="1636"/>
                    <a:pt x="1315" y="1641"/>
                  </a:cubicBezTo>
                  <a:lnTo>
                    <a:pt x="1290" y="1653"/>
                  </a:lnTo>
                  <a:lnTo>
                    <a:pt x="1282" y="1656"/>
                  </a:lnTo>
                  <a:cubicBezTo>
                    <a:pt x="1275" y="1659"/>
                    <a:pt x="1268" y="1662"/>
                    <a:pt x="1260" y="1664"/>
                  </a:cubicBezTo>
                  <a:lnTo>
                    <a:pt x="1252" y="1668"/>
                  </a:lnTo>
                  <a:lnTo>
                    <a:pt x="1224" y="1678"/>
                  </a:lnTo>
                  <a:lnTo>
                    <a:pt x="1222" y="1678"/>
                  </a:lnTo>
                  <a:cubicBezTo>
                    <a:pt x="1213" y="1680"/>
                    <a:pt x="1204" y="1683"/>
                    <a:pt x="1194" y="1686"/>
                  </a:cubicBezTo>
                  <a:lnTo>
                    <a:pt x="1185" y="1687"/>
                  </a:lnTo>
                  <a:cubicBezTo>
                    <a:pt x="1178" y="1690"/>
                    <a:pt x="1170" y="1691"/>
                    <a:pt x="1163" y="1693"/>
                  </a:cubicBezTo>
                  <a:lnTo>
                    <a:pt x="1154" y="1695"/>
                  </a:lnTo>
                  <a:cubicBezTo>
                    <a:pt x="1143" y="1697"/>
                    <a:pt x="1134" y="1699"/>
                    <a:pt x="1125" y="1699"/>
                  </a:cubicBezTo>
                  <a:lnTo>
                    <a:pt x="1123" y="1699"/>
                  </a:lnTo>
                  <a:cubicBezTo>
                    <a:pt x="1112" y="1702"/>
                    <a:pt x="1103" y="1703"/>
                    <a:pt x="1092" y="1703"/>
                  </a:cubicBezTo>
                  <a:lnTo>
                    <a:pt x="1082" y="1705"/>
                  </a:lnTo>
                  <a:cubicBezTo>
                    <a:pt x="1074" y="1705"/>
                    <a:pt x="1066" y="1706"/>
                    <a:pt x="1059" y="1706"/>
                  </a:cubicBezTo>
                  <a:lnTo>
                    <a:pt x="1050" y="1706"/>
                  </a:lnTo>
                  <a:cubicBezTo>
                    <a:pt x="1039" y="1707"/>
                    <a:pt x="1028" y="1707"/>
                    <a:pt x="1017" y="1707"/>
                  </a:cubicBezTo>
                  <a:cubicBezTo>
                    <a:pt x="1006" y="1707"/>
                    <a:pt x="996" y="1707"/>
                    <a:pt x="985" y="1706"/>
                  </a:cubicBezTo>
                  <a:lnTo>
                    <a:pt x="976" y="1706"/>
                  </a:lnTo>
                  <a:lnTo>
                    <a:pt x="952" y="1705"/>
                  </a:lnTo>
                  <a:lnTo>
                    <a:pt x="942" y="1703"/>
                  </a:lnTo>
                  <a:cubicBezTo>
                    <a:pt x="933" y="1703"/>
                    <a:pt x="924" y="1702"/>
                    <a:pt x="913" y="1701"/>
                  </a:cubicBezTo>
                  <a:lnTo>
                    <a:pt x="911" y="1701"/>
                  </a:lnTo>
                  <a:cubicBezTo>
                    <a:pt x="901" y="1698"/>
                    <a:pt x="891" y="1697"/>
                    <a:pt x="880" y="1695"/>
                  </a:cubicBezTo>
                  <a:lnTo>
                    <a:pt x="872" y="1693"/>
                  </a:lnTo>
                  <a:cubicBezTo>
                    <a:pt x="864" y="1691"/>
                    <a:pt x="858" y="1690"/>
                    <a:pt x="848" y="1687"/>
                  </a:cubicBezTo>
                  <a:lnTo>
                    <a:pt x="841" y="1686"/>
                  </a:lnTo>
                  <a:lnTo>
                    <a:pt x="812" y="1678"/>
                  </a:lnTo>
                  <a:lnTo>
                    <a:pt x="810" y="1678"/>
                  </a:lnTo>
                  <a:cubicBezTo>
                    <a:pt x="801" y="1674"/>
                    <a:pt x="792" y="1671"/>
                    <a:pt x="782" y="1668"/>
                  </a:cubicBezTo>
                  <a:lnTo>
                    <a:pt x="774" y="1664"/>
                  </a:lnTo>
                  <a:cubicBezTo>
                    <a:pt x="755" y="1657"/>
                    <a:pt x="736" y="1654"/>
                    <a:pt x="717" y="1654"/>
                  </a:cubicBezTo>
                  <a:cubicBezTo>
                    <a:pt x="652" y="1654"/>
                    <a:pt x="589" y="1694"/>
                    <a:pt x="565" y="1760"/>
                  </a:cubicBezTo>
                  <a:cubicBezTo>
                    <a:pt x="534" y="1843"/>
                    <a:pt x="578" y="1937"/>
                    <a:pt x="661" y="1968"/>
                  </a:cubicBezTo>
                  <a:lnTo>
                    <a:pt x="673" y="1972"/>
                  </a:lnTo>
                  <a:cubicBezTo>
                    <a:pt x="687" y="1978"/>
                    <a:pt x="700" y="1983"/>
                    <a:pt x="714" y="1987"/>
                  </a:cubicBezTo>
                  <a:lnTo>
                    <a:pt x="716" y="1987"/>
                  </a:lnTo>
                  <a:cubicBezTo>
                    <a:pt x="730" y="1991"/>
                    <a:pt x="744" y="1995"/>
                    <a:pt x="758" y="1999"/>
                  </a:cubicBezTo>
                  <a:lnTo>
                    <a:pt x="771" y="2002"/>
                  </a:lnTo>
                  <a:cubicBezTo>
                    <a:pt x="782" y="2005"/>
                    <a:pt x="793" y="2007"/>
                    <a:pt x="804" y="2010"/>
                  </a:cubicBezTo>
                  <a:lnTo>
                    <a:pt x="817" y="2013"/>
                  </a:lnTo>
                  <a:cubicBezTo>
                    <a:pt x="832" y="2016"/>
                    <a:pt x="845" y="2018"/>
                    <a:pt x="860" y="2021"/>
                  </a:cubicBezTo>
                  <a:lnTo>
                    <a:pt x="863" y="2021"/>
                  </a:lnTo>
                  <a:cubicBezTo>
                    <a:pt x="878" y="2022"/>
                    <a:pt x="894" y="2025"/>
                    <a:pt x="909" y="2026"/>
                  </a:cubicBezTo>
                  <a:lnTo>
                    <a:pt x="922" y="2028"/>
                  </a:lnTo>
                  <a:cubicBezTo>
                    <a:pt x="934" y="2029"/>
                    <a:pt x="945" y="2029"/>
                    <a:pt x="956" y="2030"/>
                  </a:cubicBezTo>
                  <a:lnTo>
                    <a:pt x="971" y="2030"/>
                  </a:lnTo>
                  <a:cubicBezTo>
                    <a:pt x="985" y="2030"/>
                    <a:pt x="1002" y="2032"/>
                    <a:pt x="1018" y="2032"/>
                  </a:cubicBezTo>
                  <a:cubicBezTo>
                    <a:pt x="1033" y="2032"/>
                    <a:pt x="1049" y="2032"/>
                    <a:pt x="1065" y="2030"/>
                  </a:cubicBezTo>
                  <a:lnTo>
                    <a:pt x="1078" y="2030"/>
                  </a:lnTo>
                  <a:lnTo>
                    <a:pt x="1113" y="2028"/>
                  </a:lnTo>
                  <a:lnTo>
                    <a:pt x="1125" y="2026"/>
                  </a:lnTo>
                  <a:cubicBezTo>
                    <a:pt x="1142" y="2025"/>
                    <a:pt x="1156" y="2024"/>
                    <a:pt x="1173" y="2021"/>
                  </a:cubicBezTo>
                  <a:cubicBezTo>
                    <a:pt x="1189" y="2018"/>
                    <a:pt x="1202" y="2016"/>
                    <a:pt x="1217" y="2013"/>
                  </a:cubicBezTo>
                  <a:lnTo>
                    <a:pt x="1230" y="2010"/>
                  </a:lnTo>
                  <a:cubicBezTo>
                    <a:pt x="1241" y="2007"/>
                    <a:pt x="1252" y="2006"/>
                    <a:pt x="1264" y="2002"/>
                  </a:cubicBezTo>
                  <a:lnTo>
                    <a:pt x="1276" y="1999"/>
                  </a:lnTo>
                  <a:cubicBezTo>
                    <a:pt x="1291" y="1995"/>
                    <a:pt x="1304" y="1991"/>
                    <a:pt x="1318" y="1987"/>
                  </a:cubicBezTo>
                  <a:lnTo>
                    <a:pt x="1321" y="1987"/>
                  </a:lnTo>
                  <a:cubicBezTo>
                    <a:pt x="1334" y="1982"/>
                    <a:pt x="1349" y="1978"/>
                    <a:pt x="1362" y="1972"/>
                  </a:cubicBezTo>
                  <a:lnTo>
                    <a:pt x="1374" y="1968"/>
                  </a:lnTo>
                  <a:cubicBezTo>
                    <a:pt x="1385" y="1964"/>
                    <a:pt x="1395" y="1960"/>
                    <a:pt x="1405" y="1956"/>
                  </a:cubicBezTo>
                  <a:lnTo>
                    <a:pt x="1418" y="1951"/>
                  </a:lnTo>
                  <a:cubicBezTo>
                    <a:pt x="1431" y="1946"/>
                    <a:pt x="1444" y="1939"/>
                    <a:pt x="1457" y="1933"/>
                  </a:cubicBezTo>
                  <a:lnTo>
                    <a:pt x="1459" y="1932"/>
                  </a:lnTo>
                  <a:cubicBezTo>
                    <a:pt x="1473" y="1927"/>
                    <a:pt x="1485" y="1920"/>
                    <a:pt x="1498" y="1913"/>
                  </a:cubicBezTo>
                  <a:lnTo>
                    <a:pt x="1509" y="1907"/>
                  </a:lnTo>
                  <a:lnTo>
                    <a:pt x="1537" y="1890"/>
                  </a:lnTo>
                  <a:lnTo>
                    <a:pt x="1549" y="1884"/>
                  </a:lnTo>
                  <a:cubicBezTo>
                    <a:pt x="1560" y="1877"/>
                    <a:pt x="1572" y="1869"/>
                    <a:pt x="1584" y="1861"/>
                  </a:cubicBezTo>
                  <a:cubicBezTo>
                    <a:pt x="1956" y="1612"/>
                    <a:pt x="2120" y="1149"/>
                    <a:pt x="1990" y="721"/>
                  </a:cubicBezTo>
                  <a:cubicBezTo>
                    <a:pt x="1859" y="294"/>
                    <a:pt x="1465" y="0"/>
                    <a:pt x="1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508" name="Google Shape;508;g1ae6eb755b4_2_41"/>
          <p:cNvGrpSpPr/>
          <p:nvPr/>
        </p:nvGrpSpPr>
        <p:grpSpPr>
          <a:xfrm>
            <a:off x="4385890" y="2627263"/>
            <a:ext cx="378487" cy="336866"/>
            <a:chOff x="805150" y="254175"/>
            <a:chExt cx="267350" cy="237950"/>
          </a:xfrm>
        </p:grpSpPr>
        <p:sp>
          <p:nvSpPr>
            <p:cNvPr id="509" name="Google Shape;509;g1ae6eb755b4_2_41"/>
            <p:cNvSpPr/>
            <p:nvPr/>
          </p:nvSpPr>
          <p:spPr>
            <a:xfrm>
              <a:off x="969650" y="254175"/>
              <a:ext cx="80600" cy="95825"/>
            </a:xfrm>
            <a:custGeom>
              <a:rect b="b" l="l" r="r" t="t"/>
              <a:pathLst>
                <a:path extrusionOk="0" h="3833" w="3224">
                  <a:moveTo>
                    <a:pt x="1613" y="312"/>
                  </a:moveTo>
                  <a:cubicBezTo>
                    <a:pt x="2192" y="312"/>
                    <a:pt x="2686" y="732"/>
                    <a:pt x="2779" y="1303"/>
                  </a:cubicBezTo>
                  <a:cubicBezTo>
                    <a:pt x="2873" y="1875"/>
                    <a:pt x="2539" y="2430"/>
                    <a:pt x="1990" y="2616"/>
                  </a:cubicBezTo>
                  <a:lnTo>
                    <a:pt x="2266" y="1533"/>
                  </a:lnTo>
                  <a:cubicBezTo>
                    <a:pt x="2293" y="1449"/>
                    <a:pt x="2242" y="1358"/>
                    <a:pt x="2156" y="1337"/>
                  </a:cubicBezTo>
                  <a:cubicBezTo>
                    <a:pt x="2142" y="1333"/>
                    <a:pt x="2129" y="1332"/>
                    <a:pt x="2116" y="1332"/>
                  </a:cubicBezTo>
                  <a:cubicBezTo>
                    <a:pt x="2043" y="1332"/>
                    <a:pt x="1978" y="1383"/>
                    <a:pt x="1963" y="1457"/>
                  </a:cubicBezTo>
                  <a:lnTo>
                    <a:pt x="1951" y="1506"/>
                  </a:lnTo>
                  <a:lnTo>
                    <a:pt x="1274" y="1506"/>
                  </a:lnTo>
                  <a:lnTo>
                    <a:pt x="1262" y="1457"/>
                  </a:lnTo>
                  <a:cubicBezTo>
                    <a:pt x="1247" y="1383"/>
                    <a:pt x="1182" y="1332"/>
                    <a:pt x="1109" y="1332"/>
                  </a:cubicBezTo>
                  <a:cubicBezTo>
                    <a:pt x="1096" y="1332"/>
                    <a:pt x="1083" y="1333"/>
                    <a:pt x="1069" y="1337"/>
                  </a:cubicBezTo>
                  <a:cubicBezTo>
                    <a:pt x="983" y="1358"/>
                    <a:pt x="932" y="1449"/>
                    <a:pt x="959" y="1533"/>
                  </a:cubicBezTo>
                  <a:lnTo>
                    <a:pt x="1235" y="2616"/>
                  </a:lnTo>
                  <a:cubicBezTo>
                    <a:pt x="686" y="2430"/>
                    <a:pt x="352" y="1875"/>
                    <a:pt x="446" y="1303"/>
                  </a:cubicBezTo>
                  <a:cubicBezTo>
                    <a:pt x="539" y="732"/>
                    <a:pt x="1033" y="312"/>
                    <a:pt x="1613" y="312"/>
                  </a:cubicBezTo>
                  <a:close/>
                  <a:moveTo>
                    <a:pt x="1870" y="1820"/>
                  </a:moveTo>
                  <a:lnTo>
                    <a:pt x="1651" y="2678"/>
                  </a:lnTo>
                  <a:cubicBezTo>
                    <a:pt x="1639" y="2678"/>
                    <a:pt x="1625" y="2679"/>
                    <a:pt x="1612" y="2679"/>
                  </a:cubicBezTo>
                  <a:cubicBezTo>
                    <a:pt x="1600" y="2679"/>
                    <a:pt x="1586" y="2679"/>
                    <a:pt x="1573" y="2678"/>
                  </a:cubicBezTo>
                  <a:lnTo>
                    <a:pt x="1355" y="1820"/>
                  </a:lnTo>
                  <a:close/>
                  <a:moveTo>
                    <a:pt x="1958" y="2950"/>
                  </a:moveTo>
                  <a:lnTo>
                    <a:pt x="1958" y="3337"/>
                  </a:lnTo>
                  <a:cubicBezTo>
                    <a:pt x="1958" y="3343"/>
                    <a:pt x="1952" y="3348"/>
                    <a:pt x="1947" y="3348"/>
                  </a:cubicBezTo>
                  <a:lnTo>
                    <a:pt x="1278" y="3348"/>
                  </a:lnTo>
                  <a:cubicBezTo>
                    <a:pt x="1271" y="3348"/>
                    <a:pt x="1267" y="3343"/>
                    <a:pt x="1267" y="3337"/>
                  </a:cubicBezTo>
                  <a:lnTo>
                    <a:pt x="1267" y="2950"/>
                  </a:lnTo>
                  <a:cubicBezTo>
                    <a:pt x="1380" y="2977"/>
                    <a:pt x="1496" y="2991"/>
                    <a:pt x="1612" y="2991"/>
                  </a:cubicBezTo>
                  <a:cubicBezTo>
                    <a:pt x="1728" y="2991"/>
                    <a:pt x="1844" y="2977"/>
                    <a:pt x="1958" y="2950"/>
                  </a:cubicBezTo>
                  <a:close/>
                  <a:moveTo>
                    <a:pt x="1612" y="0"/>
                  </a:moveTo>
                  <a:cubicBezTo>
                    <a:pt x="917" y="1"/>
                    <a:pt x="314" y="481"/>
                    <a:pt x="158" y="1158"/>
                  </a:cubicBezTo>
                  <a:cubicBezTo>
                    <a:pt x="1" y="1835"/>
                    <a:pt x="330" y="2531"/>
                    <a:pt x="954" y="2838"/>
                  </a:cubicBezTo>
                  <a:lnTo>
                    <a:pt x="954" y="3336"/>
                  </a:lnTo>
                  <a:cubicBezTo>
                    <a:pt x="954" y="3515"/>
                    <a:pt x="1099" y="3660"/>
                    <a:pt x="1278" y="3660"/>
                  </a:cubicBezTo>
                  <a:lnTo>
                    <a:pt x="1456" y="3660"/>
                  </a:lnTo>
                  <a:lnTo>
                    <a:pt x="1456" y="3671"/>
                  </a:lnTo>
                  <a:cubicBezTo>
                    <a:pt x="1453" y="3760"/>
                    <a:pt x="1524" y="3833"/>
                    <a:pt x="1612" y="3833"/>
                  </a:cubicBezTo>
                  <a:cubicBezTo>
                    <a:pt x="1701" y="3833"/>
                    <a:pt x="1772" y="3760"/>
                    <a:pt x="1769" y="3671"/>
                  </a:cubicBezTo>
                  <a:lnTo>
                    <a:pt x="1769" y="3660"/>
                  </a:lnTo>
                  <a:lnTo>
                    <a:pt x="1947" y="3660"/>
                  </a:lnTo>
                  <a:cubicBezTo>
                    <a:pt x="2125" y="3660"/>
                    <a:pt x="2270" y="3515"/>
                    <a:pt x="2270" y="3336"/>
                  </a:cubicBezTo>
                  <a:lnTo>
                    <a:pt x="2270" y="2838"/>
                  </a:lnTo>
                  <a:cubicBezTo>
                    <a:pt x="2893" y="2531"/>
                    <a:pt x="3223" y="1835"/>
                    <a:pt x="3067" y="1158"/>
                  </a:cubicBezTo>
                  <a:cubicBezTo>
                    <a:pt x="2910" y="481"/>
                    <a:pt x="2307" y="1"/>
                    <a:pt x="1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0" name="Google Shape;510;g1ae6eb755b4_2_41"/>
            <p:cNvSpPr/>
            <p:nvPr/>
          </p:nvSpPr>
          <p:spPr>
            <a:xfrm>
              <a:off x="805150" y="266725"/>
              <a:ext cx="150125" cy="225400"/>
            </a:xfrm>
            <a:custGeom>
              <a:rect b="b" l="l" r="r" t="t"/>
              <a:pathLst>
                <a:path extrusionOk="0" h="9016" w="6005">
                  <a:moveTo>
                    <a:pt x="3004" y="313"/>
                  </a:moveTo>
                  <a:cubicBezTo>
                    <a:pt x="3471" y="313"/>
                    <a:pt x="3852" y="618"/>
                    <a:pt x="3852" y="994"/>
                  </a:cubicBezTo>
                  <a:lnTo>
                    <a:pt x="3852" y="996"/>
                  </a:lnTo>
                  <a:cubicBezTo>
                    <a:pt x="3579" y="890"/>
                    <a:pt x="3292" y="837"/>
                    <a:pt x="3004" y="837"/>
                  </a:cubicBezTo>
                  <a:cubicBezTo>
                    <a:pt x="2716" y="837"/>
                    <a:pt x="2429" y="890"/>
                    <a:pt x="2157" y="996"/>
                  </a:cubicBezTo>
                  <a:lnTo>
                    <a:pt x="2157" y="994"/>
                  </a:lnTo>
                  <a:cubicBezTo>
                    <a:pt x="2156" y="618"/>
                    <a:pt x="2537" y="313"/>
                    <a:pt x="3004" y="313"/>
                  </a:cubicBezTo>
                  <a:close/>
                  <a:moveTo>
                    <a:pt x="3003" y="1148"/>
                  </a:moveTo>
                  <a:cubicBezTo>
                    <a:pt x="3693" y="1148"/>
                    <a:pt x="4335" y="1500"/>
                    <a:pt x="4707" y="2083"/>
                  </a:cubicBezTo>
                  <a:cubicBezTo>
                    <a:pt x="5077" y="2664"/>
                    <a:pt x="5125" y="3395"/>
                    <a:pt x="4835" y="4021"/>
                  </a:cubicBezTo>
                  <a:lnTo>
                    <a:pt x="4835" y="3878"/>
                  </a:lnTo>
                  <a:cubicBezTo>
                    <a:pt x="4835" y="3690"/>
                    <a:pt x="4754" y="3510"/>
                    <a:pt x="4611" y="3386"/>
                  </a:cubicBezTo>
                  <a:cubicBezTo>
                    <a:pt x="4298" y="3111"/>
                    <a:pt x="3585" y="2635"/>
                    <a:pt x="2350" y="2511"/>
                  </a:cubicBezTo>
                  <a:cubicBezTo>
                    <a:pt x="2342" y="2510"/>
                    <a:pt x="2335" y="2509"/>
                    <a:pt x="2328" y="2509"/>
                  </a:cubicBezTo>
                  <a:cubicBezTo>
                    <a:pt x="2250" y="2509"/>
                    <a:pt x="2182" y="2569"/>
                    <a:pt x="2175" y="2651"/>
                  </a:cubicBezTo>
                  <a:cubicBezTo>
                    <a:pt x="2165" y="2738"/>
                    <a:pt x="2231" y="2816"/>
                    <a:pt x="2319" y="2822"/>
                  </a:cubicBezTo>
                  <a:cubicBezTo>
                    <a:pt x="3467" y="2938"/>
                    <a:pt x="4120" y="3372"/>
                    <a:pt x="4405" y="3621"/>
                  </a:cubicBezTo>
                  <a:cubicBezTo>
                    <a:pt x="4479" y="3686"/>
                    <a:pt x="4521" y="3780"/>
                    <a:pt x="4521" y="3878"/>
                  </a:cubicBezTo>
                  <a:lnTo>
                    <a:pt x="4521" y="4172"/>
                  </a:lnTo>
                  <a:cubicBezTo>
                    <a:pt x="4529" y="5017"/>
                    <a:pt x="3848" y="5705"/>
                    <a:pt x="3004" y="5705"/>
                  </a:cubicBezTo>
                  <a:cubicBezTo>
                    <a:pt x="2159" y="5705"/>
                    <a:pt x="1477" y="5017"/>
                    <a:pt x="1487" y="4172"/>
                  </a:cubicBezTo>
                  <a:lnTo>
                    <a:pt x="1487" y="4172"/>
                  </a:lnTo>
                  <a:lnTo>
                    <a:pt x="1487" y="4041"/>
                  </a:lnTo>
                  <a:cubicBezTo>
                    <a:pt x="1488" y="3979"/>
                    <a:pt x="1522" y="3923"/>
                    <a:pt x="1576" y="3895"/>
                  </a:cubicBezTo>
                  <a:cubicBezTo>
                    <a:pt x="1772" y="3782"/>
                    <a:pt x="2031" y="3573"/>
                    <a:pt x="2148" y="3218"/>
                  </a:cubicBezTo>
                  <a:cubicBezTo>
                    <a:pt x="2177" y="3135"/>
                    <a:pt x="2133" y="3045"/>
                    <a:pt x="2049" y="3017"/>
                  </a:cubicBezTo>
                  <a:cubicBezTo>
                    <a:pt x="2033" y="3011"/>
                    <a:pt x="2017" y="3009"/>
                    <a:pt x="2000" y="3009"/>
                  </a:cubicBezTo>
                  <a:cubicBezTo>
                    <a:pt x="1934" y="3009"/>
                    <a:pt x="1872" y="3052"/>
                    <a:pt x="1852" y="3119"/>
                  </a:cubicBezTo>
                  <a:cubicBezTo>
                    <a:pt x="1764" y="3380"/>
                    <a:pt x="1569" y="3537"/>
                    <a:pt x="1419" y="3623"/>
                  </a:cubicBezTo>
                  <a:cubicBezTo>
                    <a:pt x="1275" y="3705"/>
                    <a:pt x="1183" y="3856"/>
                    <a:pt x="1174" y="4022"/>
                  </a:cubicBezTo>
                  <a:cubicBezTo>
                    <a:pt x="882" y="3397"/>
                    <a:pt x="929" y="2666"/>
                    <a:pt x="1300" y="2084"/>
                  </a:cubicBezTo>
                  <a:cubicBezTo>
                    <a:pt x="1671" y="1501"/>
                    <a:pt x="2313" y="1148"/>
                    <a:pt x="3003" y="1148"/>
                  </a:cubicBezTo>
                  <a:close/>
                  <a:moveTo>
                    <a:pt x="3684" y="5872"/>
                  </a:moveTo>
                  <a:lnTo>
                    <a:pt x="3684" y="6248"/>
                  </a:lnTo>
                  <a:cubicBezTo>
                    <a:pt x="3684" y="6443"/>
                    <a:pt x="3799" y="6619"/>
                    <a:pt x="3977" y="6697"/>
                  </a:cubicBezTo>
                  <a:lnTo>
                    <a:pt x="4205" y="6798"/>
                  </a:lnTo>
                  <a:cubicBezTo>
                    <a:pt x="3975" y="7248"/>
                    <a:pt x="3512" y="7531"/>
                    <a:pt x="3007" y="7531"/>
                  </a:cubicBezTo>
                  <a:cubicBezTo>
                    <a:pt x="3006" y="7531"/>
                    <a:pt x="3005" y="7531"/>
                    <a:pt x="3004" y="7531"/>
                  </a:cubicBezTo>
                  <a:cubicBezTo>
                    <a:pt x="3003" y="7531"/>
                    <a:pt x="3002" y="7531"/>
                    <a:pt x="3000" y="7531"/>
                  </a:cubicBezTo>
                  <a:cubicBezTo>
                    <a:pt x="2496" y="7531"/>
                    <a:pt x="2033" y="7247"/>
                    <a:pt x="1803" y="6798"/>
                  </a:cubicBezTo>
                  <a:lnTo>
                    <a:pt x="2031" y="6697"/>
                  </a:lnTo>
                  <a:cubicBezTo>
                    <a:pt x="2208" y="6618"/>
                    <a:pt x="2324" y="6443"/>
                    <a:pt x="2324" y="6248"/>
                  </a:cubicBezTo>
                  <a:lnTo>
                    <a:pt x="2324" y="5872"/>
                  </a:lnTo>
                  <a:cubicBezTo>
                    <a:pt x="2542" y="5960"/>
                    <a:pt x="2773" y="6003"/>
                    <a:pt x="3004" y="6003"/>
                  </a:cubicBezTo>
                  <a:cubicBezTo>
                    <a:pt x="3235" y="6003"/>
                    <a:pt x="3466" y="5960"/>
                    <a:pt x="3684" y="5872"/>
                  </a:cubicBezTo>
                  <a:close/>
                  <a:moveTo>
                    <a:pt x="3003" y="0"/>
                  </a:moveTo>
                  <a:cubicBezTo>
                    <a:pt x="2363" y="0"/>
                    <a:pt x="1842" y="446"/>
                    <a:pt x="1842" y="994"/>
                  </a:cubicBezTo>
                  <a:cubicBezTo>
                    <a:pt x="1842" y="1042"/>
                    <a:pt x="1846" y="1091"/>
                    <a:pt x="1856" y="1139"/>
                  </a:cubicBezTo>
                  <a:cubicBezTo>
                    <a:pt x="565" y="1869"/>
                    <a:pt x="274" y="3600"/>
                    <a:pt x="1254" y="4712"/>
                  </a:cubicBezTo>
                  <a:cubicBezTo>
                    <a:pt x="1380" y="5122"/>
                    <a:pt x="1648" y="5475"/>
                    <a:pt x="2009" y="5709"/>
                  </a:cubicBezTo>
                  <a:lnTo>
                    <a:pt x="2009" y="6248"/>
                  </a:lnTo>
                  <a:cubicBezTo>
                    <a:pt x="2009" y="6319"/>
                    <a:pt x="1967" y="6382"/>
                    <a:pt x="1903" y="6411"/>
                  </a:cubicBezTo>
                  <a:lnTo>
                    <a:pt x="493" y="7034"/>
                  </a:lnTo>
                  <a:cubicBezTo>
                    <a:pt x="194" y="7166"/>
                    <a:pt x="1" y="7462"/>
                    <a:pt x="1" y="7789"/>
                  </a:cubicBezTo>
                  <a:lnTo>
                    <a:pt x="1" y="8859"/>
                  </a:lnTo>
                  <a:cubicBezTo>
                    <a:pt x="1" y="8945"/>
                    <a:pt x="71" y="9015"/>
                    <a:pt x="158" y="9015"/>
                  </a:cubicBezTo>
                  <a:cubicBezTo>
                    <a:pt x="244" y="9015"/>
                    <a:pt x="314" y="8945"/>
                    <a:pt x="314" y="8859"/>
                  </a:cubicBezTo>
                  <a:lnTo>
                    <a:pt x="314" y="7789"/>
                  </a:lnTo>
                  <a:cubicBezTo>
                    <a:pt x="314" y="7586"/>
                    <a:pt x="434" y="7403"/>
                    <a:pt x="620" y="7319"/>
                  </a:cubicBezTo>
                  <a:lnTo>
                    <a:pt x="1515" y="6925"/>
                  </a:lnTo>
                  <a:cubicBezTo>
                    <a:pt x="1796" y="7487"/>
                    <a:pt x="2373" y="7844"/>
                    <a:pt x="3003" y="7844"/>
                  </a:cubicBezTo>
                  <a:cubicBezTo>
                    <a:pt x="3633" y="7844"/>
                    <a:pt x="4209" y="7487"/>
                    <a:pt x="4491" y="6925"/>
                  </a:cubicBezTo>
                  <a:lnTo>
                    <a:pt x="5387" y="7319"/>
                  </a:lnTo>
                  <a:cubicBezTo>
                    <a:pt x="5571" y="7401"/>
                    <a:pt x="5691" y="7586"/>
                    <a:pt x="5692" y="7789"/>
                  </a:cubicBezTo>
                  <a:lnTo>
                    <a:pt x="5692" y="8859"/>
                  </a:lnTo>
                  <a:cubicBezTo>
                    <a:pt x="5695" y="8944"/>
                    <a:pt x="5763" y="9010"/>
                    <a:pt x="5848" y="9010"/>
                  </a:cubicBezTo>
                  <a:cubicBezTo>
                    <a:pt x="5933" y="9010"/>
                    <a:pt x="6002" y="8944"/>
                    <a:pt x="6004" y="8859"/>
                  </a:cubicBezTo>
                  <a:lnTo>
                    <a:pt x="6004" y="7789"/>
                  </a:lnTo>
                  <a:cubicBezTo>
                    <a:pt x="6004" y="7462"/>
                    <a:pt x="5812" y="7166"/>
                    <a:pt x="5513" y="7034"/>
                  </a:cubicBezTo>
                  <a:lnTo>
                    <a:pt x="4104" y="6411"/>
                  </a:lnTo>
                  <a:cubicBezTo>
                    <a:pt x="4039" y="6382"/>
                    <a:pt x="3997" y="6319"/>
                    <a:pt x="3997" y="6248"/>
                  </a:cubicBezTo>
                  <a:lnTo>
                    <a:pt x="3997" y="5709"/>
                  </a:lnTo>
                  <a:cubicBezTo>
                    <a:pt x="4358" y="5475"/>
                    <a:pt x="4626" y="5122"/>
                    <a:pt x="4754" y="4712"/>
                  </a:cubicBezTo>
                  <a:cubicBezTo>
                    <a:pt x="5218" y="4184"/>
                    <a:pt x="5420" y="3475"/>
                    <a:pt x="5303" y="2781"/>
                  </a:cubicBezTo>
                  <a:cubicBezTo>
                    <a:pt x="5187" y="2088"/>
                    <a:pt x="4763" y="1485"/>
                    <a:pt x="4152" y="1139"/>
                  </a:cubicBezTo>
                  <a:cubicBezTo>
                    <a:pt x="4160" y="1091"/>
                    <a:pt x="4164" y="1042"/>
                    <a:pt x="4164" y="994"/>
                  </a:cubicBezTo>
                  <a:cubicBezTo>
                    <a:pt x="4164" y="446"/>
                    <a:pt x="3643" y="0"/>
                    <a:pt x="30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1" name="Google Shape;511;g1ae6eb755b4_2_41"/>
            <p:cNvSpPr/>
            <p:nvPr/>
          </p:nvSpPr>
          <p:spPr>
            <a:xfrm>
              <a:off x="834475" y="467550"/>
              <a:ext cx="7850" cy="24475"/>
            </a:xfrm>
            <a:custGeom>
              <a:rect b="b" l="l" r="r" t="t"/>
              <a:pathLst>
                <a:path extrusionOk="0" h="979" w="314">
                  <a:moveTo>
                    <a:pt x="160" y="1"/>
                  </a:moveTo>
                  <a:cubicBezTo>
                    <a:pt x="159" y="1"/>
                    <a:pt x="158" y="1"/>
                    <a:pt x="158" y="1"/>
                  </a:cubicBezTo>
                  <a:cubicBezTo>
                    <a:pt x="70" y="1"/>
                    <a:pt x="0" y="71"/>
                    <a:pt x="0" y="157"/>
                  </a:cubicBezTo>
                  <a:lnTo>
                    <a:pt x="0" y="826"/>
                  </a:lnTo>
                  <a:cubicBezTo>
                    <a:pt x="3" y="911"/>
                    <a:pt x="73" y="978"/>
                    <a:pt x="158" y="978"/>
                  </a:cubicBezTo>
                  <a:cubicBezTo>
                    <a:pt x="241" y="978"/>
                    <a:pt x="311" y="911"/>
                    <a:pt x="314" y="826"/>
                  </a:cubicBezTo>
                  <a:lnTo>
                    <a:pt x="314" y="157"/>
                  </a:lnTo>
                  <a:cubicBezTo>
                    <a:pt x="314" y="70"/>
                    <a:pt x="245" y="1"/>
                    <a:pt x="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2" name="Google Shape;512;g1ae6eb755b4_2_41"/>
            <p:cNvSpPr/>
            <p:nvPr/>
          </p:nvSpPr>
          <p:spPr>
            <a:xfrm>
              <a:off x="918150" y="467550"/>
              <a:ext cx="7875" cy="24475"/>
            </a:xfrm>
            <a:custGeom>
              <a:rect b="b" l="l" r="r" t="t"/>
              <a:pathLst>
                <a:path extrusionOk="0" h="979" w="315">
                  <a:moveTo>
                    <a:pt x="160" y="1"/>
                  </a:moveTo>
                  <a:cubicBezTo>
                    <a:pt x="159" y="1"/>
                    <a:pt x="158" y="1"/>
                    <a:pt x="157" y="1"/>
                  </a:cubicBezTo>
                  <a:cubicBezTo>
                    <a:pt x="71" y="1"/>
                    <a:pt x="1" y="71"/>
                    <a:pt x="1" y="157"/>
                  </a:cubicBezTo>
                  <a:lnTo>
                    <a:pt x="1" y="826"/>
                  </a:lnTo>
                  <a:cubicBezTo>
                    <a:pt x="4" y="911"/>
                    <a:pt x="74" y="978"/>
                    <a:pt x="157" y="978"/>
                  </a:cubicBezTo>
                  <a:cubicBezTo>
                    <a:pt x="242" y="978"/>
                    <a:pt x="312" y="911"/>
                    <a:pt x="315" y="826"/>
                  </a:cubicBezTo>
                  <a:lnTo>
                    <a:pt x="315" y="157"/>
                  </a:lnTo>
                  <a:cubicBezTo>
                    <a:pt x="315" y="70"/>
                    <a:pt x="246" y="1"/>
                    <a:pt x="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3" name="Google Shape;513;g1ae6eb755b4_2_41"/>
            <p:cNvSpPr/>
            <p:nvPr/>
          </p:nvSpPr>
          <p:spPr>
            <a:xfrm>
              <a:off x="947450" y="266725"/>
              <a:ext cx="125050" cy="130425"/>
            </a:xfrm>
            <a:custGeom>
              <a:rect b="b" l="l" r="r" t="t"/>
              <a:pathLst>
                <a:path extrusionOk="0" h="5217" w="5002">
                  <a:moveTo>
                    <a:pt x="660" y="0"/>
                  </a:moveTo>
                  <a:cubicBezTo>
                    <a:pt x="295" y="0"/>
                    <a:pt x="1" y="295"/>
                    <a:pt x="0" y="658"/>
                  </a:cubicBezTo>
                  <a:lnTo>
                    <a:pt x="0" y="3336"/>
                  </a:lnTo>
                  <a:cubicBezTo>
                    <a:pt x="1" y="3699"/>
                    <a:pt x="296" y="3994"/>
                    <a:pt x="660" y="3994"/>
                  </a:cubicBezTo>
                  <a:lnTo>
                    <a:pt x="961" y="3994"/>
                  </a:lnTo>
                  <a:lnTo>
                    <a:pt x="731" y="4916"/>
                  </a:lnTo>
                  <a:cubicBezTo>
                    <a:pt x="689" y="5081"/>
                    <a:pt x="820" y="5217"/>
                    <a:pt x="965" y="5217"/>
                  </a:cubicBezTo>
                  <a:cubicBezTo>
                    <a:pt x="1012" y="5217"/>
                    <a:pt x="1061" y="5202"/>
                    <a:pt x="1105" y="5169"/>
                  </a:cubicBezTo>
                  <a:lnTo>
                    <a:pt x="2719" y="3996"/>
                  </a:lnTo>
                  <a:lnTo>
                    <a:pt x="4341" y="3996"/>
                  </a:lnTo>
                  <a:cubicBezTo>
                    <a:pt x="4705" y="3996"/>
                    <a:pt x="5000" y="3701"/>
                    <a:pt x="5001" y="3337"/>
                  </a:cubicBezTo>
                  <a:lnTo>
                    <a:pt x="5001" y="658"/>
                  </a:lnTo>
                  <a:cubicBezTo>
                    <a:pt x="5000" y="295"/>
                    <a:pt x="4705" y="0"/>
                    <a:pt x="4341" y="0"/>
                  </a:cubicBezTo>
                  <a:cubicBezTo>
                    <a:pt x="4257" y="3"/>
                    <a:pt x="4189" y="72"/>
                    <a:pt x="4189" y="156"/>
                  </a:cubicBezTo>
                  <a:cubicBezTo>
                    <a:pt x="4189" y="241"/>
                    <a:pt x="4257" y="310"/>
                    <a:pt x="4341" y="313"/>
                  </a:cubicBezTo>
                  <a:cubicBezTo>
                    <a:pt x="4531" y="313"/>
                    <a:pt x="4686" y="467"/>
                    <a:pt x="4687" y="658"/>
                  </a:cubicBezTo>
                  <a:lnTo>
                    <a:pt x="4687" y="3336"/>
                  </a:lnTo>
                  <a:cubicBezTo>
                    <a:pt x="4686" y="3527"/>
                    <a:pt x="4531" y="3682"/>
                    <a:pt x="4341" y="3682"/>
                  </a:cubicBezTo>
                  <a:lnTo>
                    <a:pt x="2668" y="3682"/>
                  </a:lnTo>
                  <a:cubicBezTo>
                    <a:pt x="2635" y="3682"/>
                    <a:pt x="2602" y="3693"/>
                    <a:pt x="2575" y="3712"/>
                  </a:cubicBezTo>
                  <a:lnTo>
                    <a:pt x="1082" y="4797"/>
                  </a:lnTo>
                  <a:lnTo>
                    <a:pt x="1082" y="4797"/>
                  </a:lnTo>
                  <a:lnTo>
                    <a:pt x="1313" y="3876"/>
                  </a:lnTo>
                  <a:cubicBezTo>
                    <a:pt x="1338" y="3777"/>
                    <a:pt x="1263" y="3682"/>
                    <a:pt x="1162" y="3682"/>
                  </a:cubicBezTo>
                  <a:lnTo>
                    <a:pt x="660" y="3682"/>
                  </a:lnTo>
                  <a:cubicBezTo>
                    <a:pt x="469" y="3682"/>
                    <a:pt x="314" y="3527"/>
                    <a:pt x="314" y="3336"/>
                  </a:cubicBezTo>
                  <a:lnTo>
                    <a:pt x="314" y="658"/>
                  </a:lnTo>
                  <a:cubicBezTo>
                    <a:pt x="314" y="467"/>
                    <a:pt x="469" y="314"/>
                    <a:pt x="660" y="313"/>
                  </a:cubicBezTo>
                  <a:cubicBezTo>
                    <a:pt x="746" y="313"/>
                    <a:pt x="816" y="243"/>
                    <a:pt x="816" y="156"/>
                  </a:cubicBezTo>
                  <a:cubicBezTo>
                    <a:pt x="816" y="70"/>
                    <a:pt x="746" y="0"/>
                    <a:pt x="6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514" name="Google Shape;514;g1ae6eb755b4_2_41"/>
          <p:cNvGrpSpPr/>
          <p:nvPr/>
        </p:nvGrpSpPr>
        <p:grpSpPr>
          <a:xfrm>
            <a:off x="4385882" y="3394171"/>
            <a:ext cx="378503" cy="320460"/>
            <a:chOff x="1973000" y="4377625"/>
            <a:chExt cx="197425" cy="167150"/>
          </a:xfrm>
        </p:grpSpPr>
        <p:sp>
          <p:nvSpPr>
            <p:cNvPr id="515" name="Google Shape;515;g1ae6eb755b4_2_41"/>
            <p:cNvSpPr/>
            <p:nvPr/>
          </p:nvSpPr>
          <p:spPr>
            <a:xfrm>
              <a:off x="1973000" y="4386150"/>
              <a:ext cx="197400" cy="158625"/>
            </a:xfrm>
            <a:custGeom>
              <a:rect b="b" l="l" r="r" t="t"/>
              <a:pathLst>
                <a:path extrusionOk="0" h="6345" w="7896">
                  <a:moveTo>
                    <a:pt x="4790" y="1738"/>
                  </a:moveTo>
                  <a:lnTo>
                    <a:pt x="5423" y="1947"/>
                  </a:lnTo>
                  <a:cubicBezTo>
                    <a:pt x="5434" y="1951"/>
                    <a:pt x="5447" y="1953"/>
                    <a:pt x="5459" y="1953"/>
                  </a:cubicBezTo>
                  <a:cubicBezTo>
                    <a:pt x="5484" y="1953"/>
                    <a:pt x="5508" y="1945"/>
                    <a:pt x="5529" y="1928"/>
                  </a:cubicBezTo>
                  <a:lnTo>
                    <a:pt x="5726" y="1777"/>
                  </a:lnTo>
                  <a:lnTo>
                    <a:pt x="7107" y="3591"/>
                  </a:lnTo>
                  <a:lnTo>
                    <a:pt x="6891" y="3744"/>
                  </a:lnTo>
                  <a:cubicBezTo>
                    <a:pt x="6877" y="3733"/>
                    <a:pt x="6862" y="3724"/>
                    <a:pt x="6846" y="3716"/>
                  </a:cubicBezTo>
                  <a:lnTo>
                    <a:pt x="4452" y="2411"/>
                  </a:lnTo>
                  <a:lnTo>
                    <a:pt x="4541" y="2269"/>
                  </a:lnTo>
                  <a:cubicBezTo>
                    <a:pt x="4575" y="2215"/>
                    <a:pt x="4558" y="2144"/>
                    <a:pt x="4505" y="2110"/>
                  </a:cubicBezTo>
                  <a:cubicBezTo>
                    <a:pt x="4486" y="2098"/>
                    <a:pt x="4464" y="2092"/>
                    <a:pt x="4443" y="2092"/>
                  </a:cubicBezTo>
                  <a:cubicBezTo>
                    <a:pt x="4405" y="2092"/>
                    <a:pt x="4368" y="2111"/>
                    <a:pt x="4346" y="2146"/>
                  </a:cubicBezTo>
                  <a:lnTo>
                    <a:pt x="4095" y="2546"/>
                  </a:lnTo>
                  <a:cubicBezTo>
                    <a:pt x="4085" y="2565"/>
                    <a:pt x="4078" y="2586"/>
                    <a:pt x="4078" y="2608"/>
                  </a:cubicBezTo>
                  <a:lnTo>
                    <a:pt x="4078" y="3593"/>
                  </a:lnTo>
                  <a:cubicBezTo>
                    <a:pt x="4083" y="3805"/>
                    <a:pt x="3912" y="3978"/>
                    <a:pt x="3701" y="3978"/>
                  </a:cubicBezTo>
                  <a:cubicBezTo>
                    <a:pt x="3490" y="3978"/>
                    <a:pt x="3320" y="3805"/>
                    <a:pt x="3324" y="3593"/>
                  </a:cubicBezTo>
                  <a:lnTo>
                    <a:pt x="3324" y="2621"/>
                  </a:lnTo>
                  <a:lnTo>
                    <a:pt x="3545" y="1738"/>
                  </a:lnTo>
                  <a:close/>
                  <a:moveTo>
                    <a:pt x="2029" y="1345"/>
                  </a:moveTo>
                  <a:lnTo>
                    <a:pt x="2215" y="1452"/>
                  </a:lnTo>
                  <a:lnTo>
                    <a:pt x="698" y="4079"/>
                  </a:lnTo>
                  <a:lnTo>
                    <a:pt x="513" y="3972"/>
                  </a:lnTo>
                  <a:lnTo>
                    <a:pt x="2029" y="1345"/>
                  </a:lnTo>
                  <a:close/>
                  <a:moveTo>
                    <a:pt x="2419" y="3655"/>
                  </a:moveTo>
                  <a:cubicBezTo>
                    <a:pt x="2498" y="3655"/>
                    <a:pt x="2576" y="3692"/>
                    <a:pt x="2625" y="3760"/>
                  </a:cubicBezTo>
                  <a:cubicBezTo>
                    <a:pt x="2706" y="3872"/>
                    <a:pt x="2683" y="4028"/>
                    <a:pt x="2573" y="4112"/>
                  </a:cubicBezTo>
                  <a:lnTo>
                    <a:pt x="1757" y="4703"/>
                  </a:lnTo>
                  <a:cubicBezTo>
                    <a:pt x="1713" y="4733"/>
                    <a:pt x="1662" y="4748"/>
                    <a:pt x="1612" y="4748"/>
                  </a:cubicBezTo>
                  <a:cubicBezTo>
                    <a:pt x="1534" y="4748"/>
                    <a:pt x="1457" y="4711"/>
                    <a:pt x="1407" y="4642"/>
                  </a:cubicBezTo>
                  <a:cubicBezTo>
                    <a:pt x="1325" y="4530"/>
                    <a:pt x="1349" y="4374"/>
                    <a:pt x="1458" y="4291"/>
                  </a:cubicBezTo>
                  <a:lnTo>
                    <a:pt x="2275" y="3700"/>
                  </a:lnTo>
                  <a:cubicBezTo>
                    <a:pt x="2320" y="3670"/>
                    <a:pt x="2370" y="3655"/>
                    <a:pt x="2419" y="3655"/>
                  </a:cubicBezTo>
                  <a:close/>
                  <a:moveTo>
                    <a:pt x="2875" y="4238"/>
                  </a:moveTo>
                  <a:cubicBezTo>
                    <a:pt x="2952" y="4238"/>
                    <a:pt x="3027" y="4274"/>
                    <a:pt x="3076" y="4338"/>
                  </a:cubicBezTo>
                  <a:cubicBezTo>
                    <a:pt x="3161" y="4452"/>
                    <a:pt x="3138" y="4614"/>
                    <a:pt x="3024" y="4699"/>
                  </a:cubicBezTo>
                  <a:lnTo>
                    <a:pt x="2390" y="5158"/>
                  </a:lnTo>
                  <a:cubicBezTo>
                    <a:pt x="2345" y="5189"/>
                    <a:pt x="2293" y="5205"/>
                    <a:pt x="2241" y="5205"/>
                  </a:cubicBezTo>
                  <a:cubicBezTo>
                    <a:pt x="2164" y="5205"/>
                    <a:pt x="2087" y="5170"/>
                    <a:pt x="2037" y="5104"/>
                  </a:cubicBezTo>
                  <a:cubicBezTo>
                    <a:pt x="1952" y="4991"/>
                    <a:pt x="1985" y="4822"/>
                    <a:pt x="2098" y="4740"/>
                  </a:cubicBezTo>
                  <a:lnTo>
                    <a:pt x="2709" y="4299"/>
                  </a:lnTo>
                  <a:cubicBezTo>
                    <a:pt x="2730" y="4284"/>
                    <a:pt x="2752" y="4269"/>
                    <a:pt x="2776" y="4258"/>
                  </a:cubicBezTo>
                  <a:cubicBezTo>
                    <a:pt x="2808" y="4245"/>
                    <a:pt x="2842" y="4238"/>
                    <a:pt x="2875" y="4238"/>
                  </a:cubicBezTo>
                  <a:close/>
                  <a:moveTo>
                    <a:pt x="3325" y="4824"/>
                  </a:moveTo>
                  <a:cubicBezTo>
                    <a:pt x="3401" y="4824"/>
                    <a:pt x="3476" y="4859"/>
                    <a:pt x="3526" y="4923"/>
                  </a:cubicBezTo>
                  <a:cubicBezTo>
                    <a:pt x="3612" y="5038"/>
                    <a:pt x="3588" y="5199"/>
                    <a:pt x="3473" y="5284"/>
                  </a:cubicBezTo>
                  <a:lnTo>
                    <a:pt x="3023" y="5611"/>
                  </a:lnTo>
                  <a:cubicBezTo>
                    <a:pt x="2978" y="5641"/>
                    <a:pt x="2928" y="5656"/>
                    <a:pt x="2878" y="5656"/>
                  </a:cubicBezTo>
                  <a:cubicBezTo>
                    <a:pt x="2800" y="5656"/>
                    <a:pt x="2722" y="5619"/>
                    <a:pt x="2673" y="5551"/>
                  </a:cubicBezTo>
                  <a:cubicBezTo>
                    <a:pt x="2592" y="5439"/>
                    <a:pt x="2615" y="5284"/>
                    <a:pt x="2724" y="5201"/>
                  </a:cubicBezTo>
                  <a:lnTo>
                    <a:pt x="3158" y="4886"/>
                  </a:lnTo>
                  <a:lnTo>
                    <a:pt x="3176" y="4874"/>
                  </a:lnTo>
                  <a:cubicBezTo>
                    <a:pt x="3221" y="4840"/>
                    <a:pt x="3273" y="4824"/>
                    <a:pt x="3325" y="4824"/>
                  </a:cubicBezTo>
                  <a:close/>
                  <a:moveTo>
                    <a:pt x="2184" y="1966"/>
                  </a:moveTo>
                  <a:lnTo>
                    <a:pt x="2398" y="2091"/>
                  </a:lnTo>
                  <a:cubicBezTo>
                    <a:pt x="2416" y="2101"/>
                    <a:pt x="2436" y="2107"/>
                    <a:pt x="2457" y="2107"/>
                  </a:cubicBezTo>
                  <a:cubicBezTo>
                    <a:pt x="2461" y="2107"/>
                    <a:pt x="2465" y="2106"/>
                    <a:pt x="2469" y="2106"/>
                  </a:cubicBezTo>
                  <a:lnTo>
                    <a:pt x="3013" y="2041"/>
                  </a:lnTo>
                  <a:lnTo>
                    <a:pt x="3210" y="2125"/>
                  </a:lnTo>
                  <a:lnTo>
                    <a:pt x="3097" y="2578"/>
                  </a:lnTo>
                  <a:cubicBezTo>
                    <a:pt x="3094" y="2588"/>
                    <a:pt x="3094" y="2597"/>
                    <a:pt x="3094" y="2607"/>
                  </a:cubicBezTo>
                  <a:lnTo>
                    <a:pt x="3094" y="3592"/>
                  </a:lnTo>
                  <a:cubicBezTo>
                    <a:pt x="3087" y="3933"/>
                    <a:pt x="3362" y="4210"/>
                    <a:pt x="3701" y="4210"/>
                  </a:cubicBezTo>
                  <a:cubicBezTo>
                    <a:pt x="4042" y="4210"/>
                    <a:pt x="4315" y="3933"/>
                    <a:pt x="4309" y="3592"/>
                  </a:cubicBezTo>
                  <a:lnTo>
                    <a:pt x="4309" y="2640"/>
                  </a:lnTo>
                  <a:lnTo>
                    <a:pt x="4331" y="2607"/>
                  </a:lnTo>
                  <a:lnTo>
                    <a:pt x="6737" y="3918"/>
                  </a:lnTo>
                  <a:cubicBezTo>
                    <a:pt x="6858" y="3985"/>
                    <a:pt x="6903" y="4140"/>
                    <a:pt x="6837" y="4262"/>
                  </a:cubicBezTo>
                  <a:lnTo>
                    <a:pt x="6836" y="4262"/>
                  </a:lnTo>
                  <a:cubicBezTo>
                    <a:pt x="6790" y="4347"/>
                    <a:pt x="6703" y="4394"/>
                    <a:pt x="6613" y="4394"/>
                  </a:cubicBezTo>
                  <a:cubicBezTo>
                    <a:pt x="6572" y="4394"/>
                    <a:pt x="6530" y="4384"/>
                    <a:pt x="6492" y="4363"/>
                  </a:cubicBezTo>
                  <a:lnTo>
                    <a:pt x="5157" y="3636"/>
                  </a:lnTo>
                  <a:cubicBezTo>
                    <a:pt x="5138" y="3624"/>
                    <a:pt x="5116" y="3618"/>
                    <a:pt x="5095" y="3618"/>
                  </a:cubicBezTo>
                  <a:cubicBezTo>
                    <a:pt x="5054" y="3618"/>
                    <a:pt x="5014" y="3639"/>
                    <a:pt x="4993" y="3678"/>
                  </a:cubicBezTo>
                  <a:cubicBezTo>
                    <a:pt x="4961" y="3736"/>
                    <a:pt x="4985" y="3810"/>
                    <a:pt x="5047" y="3838"/>
                  </a:cubicBezTo>
                  <a:lnTo>
                    <a:pt x="6164" y="4448"/>
                  </a:lnTo>
                  <a:cubicBezTo>
                    <a:pt x="6288" y="4515"/>
                    <a:pt x="6334" y="4669"/>
                    <a:pt x="6267" y="4793"/>
                  </a:cubicBezTo>
                  <a:cubicBezTo>
                    <a:pt x="6220" y="4877"/>
                    <a:pt x="6133" y="4925"/>
                    <a:pt x="6043" y="4925"/>
                  </a:cubicBezTo>
                  <a:cubicBezTo>
                    <a:pt x="6002" y="4925"/>
                    <a:pt x="5960" y="4915"/>
                    <a:pt x="5922" y="4894"/>
                  </a:cubicBezTo>
                  <a:lnTo>
                    <a:pt x="4789" y="4277"/>
                  </a:lnTo>
                  <a:cubicBezTo>
                    <a:pt x="4769" y="4264"/>
                    <a:pt x="4747" y="4258"/>
                    <a:pt x="4725" y="4258"/>
                  </a:cubicBezTo>
                  <a:cubicBezTo>
                    <a:pt x="4685" y="4258"/>
                    <a:pt x="4645" y="4279"/>
                    <a:pt x="4624" y="4318"/>
                  </a:cubicBezTo>
                  <a:cubicBezTo>
                    <a:pt x="4592" y="4377"/>
                    <a:pt x="4616" y="4451"/>
                    <a:pt x="4677" y="4479"/>
                  </a:cubicBezTo>
                  <a:lnTo>
                    <a:pt x="5596" y="4980"/>
                  </a:lnTo>
                  <a:cubicBezTo>
                    <a:pt x="5719" y="5046"/>
                    <a:pt x="5765" y="5201"/>
                    <a:pt x="5697" y="5323"/>
                  </a:cubicBezTo>
                  <a:cubicBezTo>
                    <a:pt x="5651" y="5408"/>
                    <a:pt x="5564" y="5457"/>
                    <a:pt x="5474" y="5457"/>
                  </a:cubicBezTo>
                  <a:cubicBezTo>
                    <a:pt x="5433" y="5457"/>
                    <a:pt x="5391" y="5447"/>
                    <a:pt x="5353" y="5425"/>
                  </a:cubicBezTo>
                  <a:lnTo>
                    <a:pt x="4392" y="4900"/>
                  </a:lnTo>
                  <a:cubicBezTo>
                    <a:pt x="4374" y="4891"/>
                    <a:pt x="4355" y="4887"/>
                    <a:pt x="4337" y="4887"/>
                  </a:cubicBezTo>
                  <a:cubicBezTo>
                    <a:pt x="4295" y="4887"/>
                    <a:pt x="4255" y="4909"/>
                    <a:pt x="4234" y="4948"/>
                  </a:cubicBezTo>
                  <a:cubicBezTo>
                    <a:pt x="4204" y="5003"/>
                    <a:pt x="4225" y="5073"/>
                    <a:pt x="4280" y="5104"/>
                  </a:cubicBezTo>
                  <a:lnTo>
                    <a:pt x="5027" y="5510"/>
                  </a:lnTo>
                  <a:cubicBezTo>
                    <a:pt x="5149" y="5578"/>
                    <a:pt x="5195" y="5731"/>
                    <a:pt x="5128" y="5855"/>
                  </a:cubicBezTo>
                  <a:cubicBezTo>
                    <a:pt x="5082" y="5939"/>
                    <a:pt x="4994" y="5987"/>
                    <a:pt x="4904" y="5987"/>
                  </a:cubicBezTo>
                  <a:cubicBezTo>
                    <a:pt x="4863" y="5987"/>
                    <a:pt x="4822" y="5977"/>
                    <a:pt x="4783" y="5956"/>
                  </a:cubicBezTo>
                  <a:lnTo>
                    <a:pt x="4260" y="5670"/>
                  </a:lnTo>
                  <a:cubicBezTo>
                    <a:pt x="4264" y="5409"/>
                    <a:pt x="4060" y="5193"/>
                    <a:pt x="3799" y="5179"/>
                  </a:cubicBezTo>
                  <a:cubicBezTo>
                    <a:pt x="3802" y="5168"/>
                    <a:pt x="3803" y="5158"/>
                    <a:pt x="3805" y="5148"/>
                  </a:cubicBezTo>
                  <a:cubicBezTo>
                    <a:pt x="3846" y="4864"/>
                    <a:pt x="3635" y="4607"/>
                    <a:pt x="3350" y="4592"/>
                  </a:cubicBezTo>
                  <a:cubicBezTo>
                    <a:pt x="3351" y="4581"/>
                    <a:pt x="3354" y="4572"/>
                    <a:pt x="3355" y="4561"/>
                  </a:cubicBezTo>
                  <a:cubicBezTo>
                    <a:pt x="3395" y="4279"/>
                    <a:pt x="3184" y="4021"/>
                    <a:pt x="2899" y="4005"/>
                  </a:cubicBezTo>
                  <a:cubicBezTo>
                    <a:pt x="2901" y="3996"/>
                    <a:pt x="2903" y="3985"/>
                    <a:pt x="2904" y="3974"/>
                  </a:cubicBezTo>
                  <a:cubicBezTo>
                    <a:pt x="2950" y="3659"/>
                    <a:pt x="2698" y="3419"/>
                    <a:pt x="2424" y="3419"/>
                  </a:cubicBezTo>
                  <a:cubicBezTo>
                    <a:pt x="2328" y="3419"/>
                    <a:pt x="2230" y="3448"/>
                    <a:pt x="2141" y="3513"/>
                  </a:cubicBezTo>
                  <a:lnTo>
                    <a:pt x="1334" y="4095"/>
                  </a:lnTo>
                  <a:lnTo>
                    <a:pt x="1044" y="3939"/>
                  </a:lnTo>
                  <a:lnTo>
                    <a:pt x="2184" y="1966"/>
                  </a:lnTo>
                  <a:close/>
                  <a:moveTo>
                    <a:pt x="3774" y="5410"/>
                  </a:moveTo>
                  <a:cubicBezTo>
                    <a:pt x="3850" y="5410"/>
                    <a:pt x="3926" y="5445"/>
                    <a:pt x="3977" y="5509"/>
                  </a:cubicBezTo>
                  <a:cubicBezTo>
                    <a:pt x="4019" y="5563"/>
                    <a:pt x="4038" y="5633"/>
                    <a:pt x="4027" y="5701"/>
                  </a:cubicBezTo>
                  <a:cubicBezTo>
                    <a:pt x="4016" y="5769"/>
                    <a:pt x="3980" y="5831"/>
                    <a:pt x="3924" y="5870"/>
                  </a:cubicBezTo>
                  <a:lnTo>
                    <a:pt x="3655" y="6065"/>
                  </a:lnTo>
                  <a:cubicBezTo>
                    <a:pt x="3610" y="6097"/>
                    <a:pt x="3558" y="6113"/>
                    <a:pt x="3506" y="6113"/>
                  </a:cubicBezTo>
                  <a:cubicBezTo>
                    <a:pt x="3427" y="6113"/>
                    <a:pt x="3349" y="6077"/>
                    <a:pt x="3300" y="6008"/>
                  </a:cubicBezTo>
                  <a:cubicBezTo>
                    <a:pt x="3218" y="5894"/>
                    <a:pt x="3243" y="5735"/>
                    <a:pt x="3356" y="5653"/>
                  </a:cubicBezTo>
                  <a:lnTo>
                    <a:pt x="3609" y="5471"/>
                  </a:lnTo>
                  <a:lnTo>
                    <a:pt x="3626" y="5458"/>
                  </a:lnTo>
                  <a:cubicBezTo>
                    <a:pt x="3670" y="5426"/>
                    <a:pt x="3722" y="5410"/>
                    <a:pt x="3774" y="5410"/>
                  </a:cubicBezTo>
                  <a:close/>
                  <a:moveTo>
                    <a:pt x="132" y="1"/>
                  </a:moveTo>
                  <a:cubicBezTo>
                    <a:pt x="92" y="1"/>
                    <a:pt x="53" y="22"/>
                    <a:pt x="31" y="58"/>
                  </a:cubicBezTo>
                  <a:cubicBezTo>
                    <a:pt x="0" y="114"/>
                    <a:pt x="18" y="184"/>
                    <a:pt x="72" y="216"/>
                  </a:cubicBezTo>
                  <a:lnTo>
                    <a:pt x="1830" y="1230"/>
                  </a:lnTo>
                  <a:lnTo>
                    <a:pt x="313" y="3856"/>
                  </a:lnTo>
                  <a:lnTo>
                    <a:pt x="188" y="3785"/>
                  </a:lnTo>
                  <a:cubicBezTo>
                    <a:pt x="170" y="3774"/>
                    <a:pt x="150" y="3770"/>
                    <a:pt x="131" y="3770"/>
                  </a:cubicBezTo>
                  <a:cubicBezTo>
                    <a:pt x="92" y="3770"/>
                    <a:pt x="53" y="3790"/>
                    <a:pt x="31" y="3828"/>
                  </a:cubicBezTo>
                  <a:cubicBezTo>
                    <a:pt x="0" y="3881"/>
                    <a:pt x="18" y="3951"/>
                    <a:pt x="72" y="3984"/>
                  </a:cubicBezTo>
                  <a:lnTo>
                    <a:pt x="683" y="4336"/>
                  </a:lnTo>
                  <a:cubicBezTo>
                    <a:pt x="701" y="4347"/>
                    <a:pt x="721" y="4351"/>
                    <a:pt x="740" y="4351"/>
                  </a:cubicBezTo>
                  <a:cubicBezTo>
                    <a:pt x="780" y="4351"/>
                    <a:pt x="819" y="4331"/>
                    <a:pt x="840" y="4295"/>
                  </a:cubicBezTo>
                  <a:lnTo>
                    <a:pt x="928" y="4141"/>
                  </a:lnTo>
                  <a:lnTo>
                    <a:pt x="1177" y="4275"/>
                  </a:lnTo>
                  <a:cubicBezTo>
                    <a:pt x="1003" y="4611"/>
                    <a:pt x="1261" y="4983"/>
                    <a:pt x="1605" y="4983"/>
                  </a:cubicBezTo>
                  <a:cubicBezTo>
                    <a:pt x="1655" y="4983"/>
                    <a:pt x="1706" y="4975"/>
                    <a:pt x="1758" y="4958"/>
                  </a:cubicBezTo>
                  <a:lnTo>
                    <a:pt x="1758" y="4958"/>
                  </a:lnTo>
                  <a:cubicBezTo>
                    <a:pt x="1757" y="5061"/>
                    <a:pt x="1791" y="5160"/>
                    <a:pt x="1853" y="5242"/>
                  </a:cubicBezTo>
                  <a:cubicBezTo>
                    <a:pt x="1947" y="5367"/>
                    <a:pt x="2093" y="5435"/>
                    <a:pt x="2243" y="5435"/>
                  </a:cubicBezTo>
                  <a:cubicBezTo>
                    <a:pt x="2292" y="5435"/>
                    <a:pt x="2341" y="5428"/>
                    <a:pt x="2388" y="5413"/>
                  </a:cubicBezTo>
                  <a:cubicBezTo>
                    <a:pt x="2393" y="5686"/>
                    <a:pt x="2618" y="5890"/>
                    <a:pt x="2873" y="5890"/>
                  </a:cubicBezTo>
                  <a:cubicBezTo>
                    <a:pt x="2922" y="5890"/>
                    <a:pt x="2972" y="5883"/>
                    <a:pt x="3021" y="5867"/>
                  </a:cubicBezTo>
                  <a:cubicBezTo>
                    <a:pt x="3025" y="6150"/>
                    <a:pt x="3258" y="6345"/>
                    <a:pt x="3507" y="6345"/>
                  </a:cubicBezTo>
                  <a:cubicBezTo>
                    <a:pt x="3603" y="6345"/>
                    <a:pt x="3701" y="6316"/>
                    <a:pt x="3790" y="6252"/>
                  </a:cubicBezTo>
                  <a:lnTo>
                    <a:pt x="4059" y="6057"/>
                  </a:lnTo>
                  <a:cubicBezTo>
                    <a:pt x="4117" y="6016"/>
                    <a:pt x="4164" y="5963"/>
                    <a:pt x="4199" y="5901"/>
                  </a:cubicBezTo>
                  <a:lnTo>
                    <a:pt x="4673" y="6159"/>
                  </a:lnTo>
                  <a:cubicBezTo>
                    <a:pt x="4748" y="6201"/>
                    <a:pt x="4827" y="6219"/>
                    <a:pt x="4904" y="6219"/>
                  </a:cubicBezTo>
                  <a:cubicBezTo>
                    <a:pt x="5176" y="6219"/>
                    <a:pt x="5420" y="5983"/>
                    <a:pt x="5386" y="5680"/>
                  </a:cubicBezTo>
                  <a:lnTo>
                    <a:pt x="5386" y="5680"/>
                  </a:lnTo>
                  <a:cubicBezTo>
                    <a:pt x="5415" y="5685"/>
                    <a:pt x="5444" y="5687"/>
                    <a:pt x="5474" y="5687"/>
                  </a:cubicBezTo>
                  <a:cubicBezTo>
                    <a:pt x="5475" y="5687"/>
                    <a:pt x="5475" y="5687"/>
                    <a:pt x="5476" y="5687"/>
                  </a:cubicBezTo>
                  <a:cubicBezTo>
                    <a:pt x="5764" y="5687"/>
                    <a:pt x="5988" y="5435"/>
                    <a:pt x="5956" y="5148"/>
                  </a:cubicBezTo>
                  <a:lnTo>
                    <a:pt x="5956" y="5148"/>
                  </a:lnTo>
                  <a:cubicBezTo>
                    <a:pt x="5986" y="5154"/>
                    <a:pt x="6016" y="5156"/>
                    <a:pt x="6046" y="5156"/>
                  </a:cubicBezTo>
                  <a:cubicBezTo>
                    <a:pt x="6327" y="5156"/>
                    <a:pt x="6558" y="4910"/>
                    <a:pt x="6527" y="4618"/>
                  </a:cubicBezTo>
                  <a:lnTo>
                    <a:pt x="6527" y="4618"/>
                  </a:lnTo>
                  <a:cubicBezTo>
                    <a:pt x="6555" y="4623"/>
                    <a:pt x="6584" y="4626"/>
                    <a:pt x="6614" y="4626"/>
                  </a:cubicBezTo>
                  <a:cubicBezTo>
                    <a:pt x="6615" y="4626"/>
                    <a:pt x="6615" y="4626"/>
                    <a:pt x="6616" y="4626"/>
                  </a:cubicBezTo>
                  <a:cubicBezTo>
                    <a:pt x="6938" y="4626"/>
                    <a:pt x="7171" y="4314"/>
                    <a:pt x="7080" y="4004"/>
                  </a:cubicBezTo>
                  <a:cubicBezTo>
                    <a:pt x="7070" y="3974"/>
                    <a:pt x="7060" y="3946"/>
                    <a:pt x="7046" y="3918"/>
                  </a:cubicBezTo>
                  <a:lnTo>
                    <a:pt x="7248" y="3774"/>
                  </a:lnTo>
                  <a:lnTo>
                    <a:pt x="7354" y="3915"/>
                  </a:lnTo>
                  <a:cubicBezTo>
                    <a:pt x="7377" y="3945"/>
                    <a:pt x="7411" y="3960"/>
                    <a:pt x="7446" y="3960"/>
                  </a:cubicBezTo>
                  <a:cubicBezTo>
                    <a:pt x="7471" y="3960"/>
                    <a:pt x="7497" y="3952"/>
                    <a:pt x="7519" y="3935"/>
                  </a:cubicBezTo>
                  <a:lnTo>
                    <a:pt x="7836" y="3682"/>
                  </a:lnTo>
                  <a:cubicBezTo>
                    <a:pt x="7886" y="3643"/>
                    <a:pt x="7896" y="3570"/>
                    <a:pt x="7855" y="3521"/>
                  </a:cubicBezTo>
                  <a:cubicBezTo>
                    <a:pt x="7833" y="3492"/>
                    <a:pt x="7799" y="3477"/>
                    <a:pt x="7765" y="3477"/>
                  </a:cubicBezTo>
                  <a:cubicBezTo>
                    <a:pt x="7740" y="3477"/>
                    <a:pt x="7715" y="3485"/>
                    <a:pt x="7694" y="3502"/>
                  </a:cubicBezTo>
                  <a:lnTo>
                    <a:pt x="7467" y="3682"/>
                  </a:lnTo>
                  <a:lnTo>
                    <a:pt x="5637" y="1279"/>
                  </a:lnTo>
                  <a:lnTo>
                    <a:pt x="6683" y="608"/>
                  </a:lnTo>
                  <a:cubicBezTo>
                    <a:pt x="6739" y="574"/>
                    <a:pt x="6755" y="500"/>
                    <a:pt x="6720" y="446"/>
                  </a:cubicBezTo>
                  <a:cubicBezTo>
                    <a:pt x="6698" y="411"/>
                    <a:pt x="6661" y="393"/>
                    <a:pt x="6623" y="393"/>
                  </a:cubicBezTo>
                  <a:cubicBezTo>
                    <a:pt x="6601" y="393"/>
                    <a:pt x="6578" y="399"/>
                    <a:pt x="6559" y="412"/>
                  </a:cubicBezTo>
                  <a:lnTo>
                    <a:pt x="5407" y="1151"/>
                  </a:lnTo>
                  <a:cubicBezTo>
                    <a:pt x="5350" y="1189"/>
                    <a:pt x="5337" y="1266"/>
                    <a:pt x="5377" y="1320"/>
                  </a:cubicBezTo>
                  <a:lnTo>
                    <a:pt x="5587" y="1594"/>
                  </a:lnTo>
                  <a:lnTo>
                    <a:pt x="5437" y="1709"/>
                  </a:lnTo>
                  <a:lnTo>
                    <a:pt x="4845" y="1512"/>
                  </a:lnTo>
                  <a:cubicBezTo>
                    <a:pt x="4834" y="1510"/>
                    <a:pt x="4822" y="1507"/>
                    <a:pt x="4810" y="1507"/>
                  </a:cubicBezTo>
                  <a:lnTo>
                    <a:pt x="3455" y="1507"/>
                  </a:lnTo>
                  <a:cubicBezTo>
                    <a:pt x="3402" y="1507"/>
                    <a:pt x="3356" y="1543"/>
                    <a:pt x="3343" y="1594"/>
                  </a:cubicBezTo>
                  <a:lnTo>
                    <a:pt x="3266" y="1900"/>
                  </a:lnTo>
                  <a:lnTo>
                    <a:pt x="3075" y="1818"/>
                  </a:lnTo>
                  <a:cubicBezTo>
                    <a:pt x="3059" y="1812"/>
                    <a:pt x="3043" y="1809"/>
                    <a:pt x="3026" y="1809"/>
                  </a:cubicBezTo>
                  <a:cubicBezTo>
                    <a:pt x="3023" y="1809"/>
                    <a:pt x="3019" y="1810"/>
                    <a:pt x="3016" y="1810"/>
                  </a:cubicBezTo>
                  <a:lnTo>
                    <a:pt x="2481" y="1873"/>
                  </a:lnTo>
                  <a:lnTo>
                    <a:pt x="2300" y="1767"/>
                  </a:lnTo>
                  <a:lnTo>
                    <a:pt x="2472" y="1468"/>
                  </a:lnTo>
                  <a:cubicBezTo>
                    <a:pt x="2503" y="1413"/>
                    <a:pt x="2484" y="1343"/>
                    <a:pt x="2430" y="1310"/>
                  </a:cubicBezTo>
                  <a:lnTo>
                    <a:pt x="188" y="15"/>
                  </a:lnTo>
                  <a:cubicBezTo>
                    <a:pt x="170" y="5"/>
                    <a:pt x="151" y="1"/>
                    <a:pt x="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6" name="Google Shape;516;g1ae6eb755b4_2_41"/>
            <p:cNvSpPr/>
            <p:nvPr/>
          </p:nvSpPr>
          <p:spPr>
            <a:xfrm>
              <a:off x="2147650" y="4377625"/>
              <a:ext cx="22775" cy="16175"/>
            </a:xfrm>
            <a:custGeom>
              <a:rect b="b" l="l" r="r" t="t"/>
              <a:pathLst>
                <a:path extrusionOk="0" h="647" w="911">
                  <a:moveTo>
                    <a:pt x="780" y="1"/>
                  </a:moveTo>
                  <a:cubicBezTo>
                    <a:pt x="759" y="1"/>
                    <a:pt x="737" y="7"/>
                    <a:pt x="717" y="20"/>
                  </a:cubicBezTo>
                  <a:lnTo>
                    <a:pt x="70" y="434"/>
                  </a:lnTo>
                  <a:cubicBezTo>
                    <a:pt x="16" y="468"/>
                    <a:pt x="1" y="541"/>
                    <a:pt x="35" y="593"/>
                  </a:cubicBezTo>
                  <a:cubicBezTo>
                    <a:pt x="57" y="628"/>
                    <a:pt x="94" y="647"/>
                    <a:pt x="132" y="647"/>
                  </a:cubicBezTo>
                  <a:cubicBezTo>
                    <a:pt x="154" y="647"/>
                    <a:pt x="175" y="641"/>
                    <a:pt x="195" y="628"/>
                  </a:cubicBezTo>
                  <a:lnTo>
                    <a:pt x="841" y="214"/>
                  </a:lnTo>
                  <a:cubicBezTo>
                    <a:pt x="895" y="179"/>
                    <a:pt x="911" y="107"/>
                    <a:pt x="876" y="53"/>
                  </a:cubicBezTo>
                  <a:cubicBezTo>
                    <a:pt x="855" y="19"/>
                    <a:pt x="818" y="1"/>
                    <a:pt x="7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517" name="Google Shape;517;g1ae6eb755b4_2_41"/>
          <p:cNvGrpSpPr/>
          <p:nvPr/>
        </p:nvGrpSpPr>
        <p:grpSpPr>
          <a:xfrm>
            <a:off x="4385895" y="4087106"/>
            <a:ext cx="378478" cy="340381"/>
            <a:chOff x="3185475" y="4370650"/>
            <a:chExt cx="201425" cy="181150"/>
          </a:xfrm>
        </p:grpSpPr>
        <p:sp>
          <p:nvSpPr>
            <p:cNvPr id="518" name="Google Shape;518;g1ae6eb755b4_2_41"/>
            <p:cNvSpPr/>
            <p:nvPr/>
          </p:nvSpPr>
          <p:spPr>
            <a:xfrm>
              <a:off x="3268550" y="4407150"/>
              <a:ext cx="16225" cy="27850"/>
            </a:xfrm>
            <a:custGeom>
              <a:rect b="b" l="l" r="r" t="t"/>
              <a:pathLst>
                <a:path extrusionOk="0" h="1114" w="649">
                  <a:moveTo>
                    <a:pt x="309" y="224"/>
                  </a:moveTo>
                  <a:lnTo>
                    <a:pt x="309" y="429"/>
                  </a:lnTo>
                  <a:cubicBezTo>
                    <a:pt x="227" y="396"/>
                    <a:pt x="200" y="369"/>
                    <a:pt x="200" y="320"/>
                  </a:cubicBezTo>
                  <a:cubicBezTo>
                    <a:pt x="200" y="259"/>
                    <a:pt x="251" y="233"/>
                    <a:pt x="309" y="224"/>
                  </a:cubicBezTo>
                  <a:close/>
                  <a:moveTo>
                    <a:pt x="380" y="643"/>
                  </a:moveTo>
                  <a:cubicBezTo>
                    <a:pt x="464" y="680"/>
                    <a:pt x="481" y="721"/>
                    <a:pt x="481" y="768"/>
                  </a:cubicBezTo>
                  <a:cubicBezTo>
                    <a:pt x="481" y="830"/>
                    <a:pt x="441" y="866"/>
                    <a:pt x="380" y="878"/>
                  </a:cubicBezTo>
                  <a:lnTo>
                    <a:pt x="380" y="643"/>
                  </a:lnTo>
                  <a:close/>
                  <a:moveTo>
                    <a:pt x="344" y="1"/>
                  </a:moveTo>
                  <a:cubicBezTo>
                    <a:pt x="324" y="1"/>
                    <a:pt x="298" y="14"/>
                    <a:pt x="298" y="34"/>
                  </a:cubicBezTo>
                  <a:lnTo>
                    <a:pt x="298" y="72"/>
                  </a:lnTo>
                  <a:cubicBezTo>
                    <a:pt x="139" y="93"/>
                    <a:pt x="34" y="180"/>
                    <a:pt x="34" y="337"/>
                  </a:cubicBezTo>
                  <a:cubicBezTo>
                    <a:pt x="34" y="503"/>
                    <a:pt x="158" y="555"/>
                    <a:pt x="298" y="610"/>
                  </a:cubicBezTo>
                  <a:lnTo>
                    <a:pt x="298" y="880"/>
                  </a:lnTo>
                  <a:cubicBezTo>
                    <a:pt x="227" y="871"/>
                    <a:pt x="193" y="845"/>
                    <a:pt x="125" y="792"/>
                  </a:cubicBezTo>
                  <a:cubicBezTo>
                    <a:pt x="112" y="783"/>
                    <a:pt x="99" y="778"/>
                    <a:pt x="86" y="778"/>
                  </a:cubicBezTo>
                  <a:cubicBezTo>
                    <a:pt x="67" y="778"/>
                    <a:pt x="48" y="790"/>
                    <a:pt x="33" y="812"/>
                  </a:cubicBezTo>
                  <a:cubicBezTo>
                    <a:pt x="1" y="857"/>
                    <a:pt x="5" y="894"/>
                    <a:pt x="33" y="932"/>
                  </a:cubicBezTo>
                  <a:cubicBezTo>
                    <a:pt x="86" y="1002"/>
                    <a:pt x="199" y="1041"/>
                    <a:pt x="300" y="1041"/>
                  </a:cubicBezTo>
                  <a:lnTo>
                    <a:pt x="300" y="1080"/>
                  </a:lnTo>
                  <a:cubicBezTo>
                    <a:pt x="300" y="1099"/>
                    <a:pt x="321" y="1114"/>
                    <a:pt x="345" y="1114"/>
                  </a:cubicBezTo>
                  <a:cubicBezTo>
                    <a:pt x="367" y="1114"/>
                    <a:pt x="391" y="1099"/>
                    <a:pt x="391" y="1080"/>
                  </a:cubicBezTo>
                  <a:lnTo>
                    <a:pt x="391" y="1037"/>
                  </a:lnTo>
                  <a:cubicBezTo>
                    <a:pt x="534" y="1016"/>
                    <a:pt x="648" y="925"/>
                    <a:pt x="648" y="749"/>
                  </a:cubicBezTo>
                  <a:cubicBezTo>
                    <a:pt x="647" y="585"/>
                    <a:pt x="543" y="515"/>
                    <a:pt x="391" y="458"/>
                  </a:cubicBezTo>
                  <a:lnTo>
                    <a:pt x="391" y="220"/>
                  </a:lnTo>
                  <a:cubicBezTo>
                    <a:pt x="426" y="223"/>
                    <a:pt x="460" y="232"/>
                    <a:pt x="491" y="248"/>
                  </a:cubicBezTo>
                  <a:cubicBezTo>
                    <a:pt x="506" y="255"/>
                    <a:pt x="529" y="270"/>
                    <a:pt x="553" y="270"/>
                  </a:cubicBezTo>
                  <a:cubicBezTo>
                    <a:pt x="572" y="270"/>
                    <a:pt x="590" y="261"/>
                    <a:pt x="607" y="235"/>
                  </a:cubicBezTo>
                  <a:cubicBezTo>
                    <a:pt x="624" y="205"/>
                    <a:pt x="636" y="157"/>
                    <a:pt x="600" y="126"/>
                  </a:cubicBezTo>
                  <a:cubicBezTo>
                    <a:pt x="547" y="83"/>
                    <a:pt x="456" y="69"/>
                    <a:pt x="391" y="69"/>
                  </a:cubicBezTo>
                  <a:lnTo>
                    <a:pt x="391" y="34"/>
                  </a:lnTo>
                  <a:cubicBezTo>
                    <a:pt x="391" y="14"/>
                    <a:pt x="366"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9" name="Google Shape;519;g1ae6eb755b4_2_41"/>
            <p:cNvSpPr/>
            <p:nvPr/>
          </p:nvSpPr>
          <p:spPr>
            <a:xfrm>
              <a:off x="3298075" y="4380200"/>
              <a:ext cx="48250" cy="46400"/>
            </a:xfrm>
            <a:custGeom>
              <a:rect b="b" l="l" r="r" t="t"/>
              <a:pathLst>
                <a:path extrusionOk="0" h="1856" w="1930">
                  <a:moveTo>
                    <a:pt x="1001" y="231"/>
                  </a:moveTo>
                  <a:cubicBezTo>
                    <a:pt x="1091" y="231"/>
                    <a:pt x="1182" y="248"/>
                    <a:pt x="1268" y="284"/>
                  </a:cubicBezTo>
                  <a:cubicBezTo>
                    <a:pt x="1528" y="392"/>
                    <a:pt x="1698" y="645"/>
                    <a:pt x="1698" y="928"/>
                  </a:cubicBezTo>
                  <a:cubicBezTo>
                    <a:pt x="1698" y="1311"/>
                    <a:pt x="1386" y="1624"/>
                    <a:pt x="1002" y="1624"/>
                  </a:cubicBezTo>
                  <a:cubicBezTo>
                    <a:pt x="719" y="1624"/>
                    <a:pt x="466" y="1454"/>
                    <a:pt x="357" y="1194"/>
                  </a:cubicBezTo>
                  <a:cubicBezTo>
                    <a:pt x="249" y="933"/>
                    <a:pt x="310" y="634"/>
                    <a:pt x="509" y="435"/>
                  </a:cubicBezTo>
                  <a:cubicBezTo>
                    <a:pt x="642" y="302"/>
                    <a:pt x="820" y="231"/>
                    <a:pt x="1001" y="231"/>
                  </a:cubicBezTo>
                  <a:close/>
                  <a:moveTo>
                    <a:pt x="1002" y="0"/>
                  </a:moveTo>
                  <a:cubicBezTo>
                    <a:pt x="626" y="0"/>
                    <a:pt x="288" y="225"/>
                    <a:pt x="144" y="572"/>
                  </a:cubicBezTo>
                  <a:cubicBezTo>
                    <a:pt x="0" y="920"/>
                    <a:pt x="80" y="1318"/>
                    <a:pt x="345" y="1583"/>
                  </a:cubicBezTo>
                  <a:cubicBezTo>
                    <a:pt x="523" y="1761"/>
                    <a:pt x="761" y="1855"/>
                    <a:pt x="1002" y="1855"/>
                  </a:cubicBezTo>
                  <a:cubicBezTo>
                    <a:pt x="1122" y="1855"/>
                    <a:pt x="1242" y="1832"/>
                    <a:pt x="1356" y="1785"/>
                  </a:cubicBezTo>
                  <a:cubicBezTo>
                    <a:pt x="1703" y="1641"/>
                    <a:pt x="1929" y="1303"/>
                    <a:pt x="1929" y="928"/>
                  </a:cubicBezTo>
                  <a:cubicBezTo>
                    <a:pt x="1928" y="415"/>
                    <a:pt x="1513" y="0"/>
                    <a:pt x="10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20" name="Google Shape;520;g1ae6eb755b4_2_41"/>
            <p:cNvSpPr/>
            <p:nvPr/>
          </p:nvSpPr>
          <p:spPr>
            <a:xfrm>
              <a:off x="3241400" y="4370650"/>
              <a:ext cx="113975" cy="82900"/>
            </a:xfrm>
            <a:custGeom>
              <a:rect b="b" l="l" r="r" t="t"/>
              <a:pathLst>
                <a:path extrusionOk="0" h="3316" w="4559">
                  <a:moveTo>
                    <a:pt x="1417" y="1309"/>
                  </a:moveTo>
                  <a:cubicBezTo>
                    <a:pt x="1643" y="1309"/>
                    <a:pt x="1864" y="1420"/>
                    <a:pt x="1997" y="1619"/>
                  </a:cubicBezTo>
                  <a:cubicBezTo>
                    <a:pt x="2022" y="1722"/>
                    <a:pt x="2059" y="1821"/>
                    <a:pt x="2109" y="1914"/>
                  </a:cubicBezTo>
                  <a:cubicBezTo>
                    <a:pt x="2156" y="2266"/>
                    <a:pt x="1931" y="2597"/>
                    <a:pt x="1588" y="2683"/>
                  </a:cubicBezTo>
                  <a:cubicBezTo>
                    <a:pt x="1530" y="2697"/>
                    <a:pt x="1473" y="2704"/>
                    <a:pt x="1416" y="2704"/>
                  </a:cubicBezTo>
                  <a:cubicBezTo>
                    <a:pt x="1133" y="2704"/>
                    <a:pt x="869" y="2529"/>
                    <a:pt x="765" y="2253"/>
                  </a:cubicBezTo>
                  <a:cubicBezTo>
                    <a:pt x="640" y="1922"/>
                    <a:pt x="784" y="1549"/>
                    <a:pt x="1099" y="1386"/>
                  </a:cubicBezTo>
                  <a:cubicBezTo>
                    <a:pt x="1200" y="1334"/>
                    <a:pt x="1309" y="1309"/>
                    <a:pt x="1417" y="1309"/>
                  </a:cubicBezTo>
                  <a:close/>
                  <a:moveTo>
                    <a:pt x="1419" y="928"/>
                  </a:moveTo>
                  <a:cubicBezTo>
                    <a:pt x="1609" y="928"/>
                    <a:pt x="1802" y="978"/>
                    <a:pt x="1979" y="1086"/>
                  </a:cubicBezTo>
                  <a:cubicBezTo>
                    <a:pt x="1970" y="1141"/>
                    <a:pt x="1964" y="1198"/>
                    <a:pt x="1962" y="1255"/>
                  </a:cubicBezTo>
                  <a:cubicBezTo>
                    <a:pt x="1799" y="1137"/>
                    <a:pt x="1609" y="1079"/>
                    <a:pt x="1418" y="1079"/>
                  </a:cubicBezTo>
                  <a:cubicBezTo>
                    <a:pt x="1220" y="1079"/>
                    <a:pt x="1021" y="1143"/>
                    <a:pt x="855" y="1269"/>
                  </a:cubicBezTo>
                  <a:cubicBezTo>
                    <a:pt x="529" y="1518"/>
                    <a:pt x="407" y="1951"/>
                    <a:pt x="551" y="2334"/>
                  </a:cubicBezTo>
                  <a:cubicBezTo>
                    <a:pt x="688" y="2697"/>
                    <a:pt x="1036" y="2934"/>
                    <a:pt x="1420" y="2934"/>
                  </a:cubicBezTo>
                  <a:cubicBezTo>
                    <a:pt x="1440" y="2934"/>
                    <a:pt x="1461" y="2933"/>
                    <a:pt x="1481" y="2932"/>
                  </a:cubicBezTo>
                  <a:cubicBezTo>
                    <a:pt x="1890" y="2904"/>
                    <a:pt x="2231" y="2611"/>
                    <a:pt x="2323" y="2213"/>
                  </a:cubicBezTo>
                  <a:cubicBezTo>
                    <a:pt x="2362" y="2253"/>
                    <a:pt x="2403" y="2292"/>
                    <a:pt x="2448" y="2327"/>
                  </a:cubicBezTo>
                  <a:cubicBezTo>
                    <a:pt x="2308" y="2777"/>
                    <a:pt x="1892" y="3085"/>
                    <a:pt x="1421" y="3085"/>
                  </a:cubicBezTo>
                  <a:cubicBezTo>
                    <a:pt x="1420" y="3085"/>
                    <a:pt x="1419" y="3085"/>
                    <a:pt x="1418" y="3085"/>
                  </a:cubicBezTo>
                  <a:cubicBezTo>
                    <a:pt x="704" y="3085"/>
                    <a:pt x="186" y="2403"/>
                    <a:pt x="380" y="1715"/>
                  </a:cubicBezTo>
                  <a:cubicBezTo>
                    <a:pt x="517" y="1227"/>
                    <a:pt x="957" y="928"/>
                    <a:pt x="1419" y="928"/>
                  </a:cubicBezTo>
                  <a:close/>
                  <a:moveTo>
                    <a:pt x="3268" y="0"/>
                  </a:moveTo>
                  <a:cubicBezTo>
                    <a:pt x="2723" y="0"/>
                    <a:pt x="2232" y="340"/>
                    <a:pt x="2041" y="856"/>
                  </a:cubicBezTo>
                  <a:cubicBezTo>
                    <a:pt x="1845" y="750"/>
                    <a:pt x="1630" y="698"/>
                    <a:pt x="1417" y="698"/>
                  </a:cubicBezTo>
                  <a:cubicBezTo>
                    <a:pt x="1107" y="698"/>
                    <a:pt x="800" y="808"/>
                    <a:pt x="556" y="1020"/>
                  </a:cubicBezTo>
                  <a:cubicBezTo>
                    <a:pt x="146" y="1380"/>
                    <a:pt x="0" y="1957"/>
                    <a:pt x="193" y="2469"/>
                  </a:cubicBezTo>
                  <a:cubicBezTo>
                    <a:pt x="385" y="2978"/>
                    <a:pt x="872" y="3316"/>
                    <a:pt x="1416" y="3316"/>
                  </a:cubicBezTo>
                  <a:cubicBezTo>
                    <a:pt x="1418" y="3316"/>
                    <a:pt x="1420" y="3316"/>
                    <a:pt x="1422" y="3315"/>
                  </a:cubicBezTo>
                  <a:cubicBezTo>
                    <a:pt x="1969" y="3314"/>
                    <a:pt x="2456" y="2974"/>
                    <a:pt x="2646" y="2461"/>
                  </a:cubicBezTo>
                  <a:cubicBezTo>
                    <a:pt x="2841" y="2567"/>
                    <a:pt x="3055" y="2619"/>
                    <a:pt x="3268" y="2619"/>
                  </a:cubicBezTo>
                  <a:cubicBezTo>
                    <a:pt x="3561" y="2619"/>
                    <a:pt x="3851" y="2521"/>
                    <a:pt x="4089" y="2330"/>
                  </a:cubicBezTo>
                  <a:cubicBezTo>
                    <a:pt x="4316" y="2146"/>
                    <a:pt x="4476" y="1890"/>
                    <a:pt x="4544" y="1606"/>
                  </a:cubicBezTo>
                  <a:cubicBezTo>
                    <a:pt x="4557" y="1543"/>
                    <a:pt x="4519" y="1481"/>
                    <a:pt x="4458" y="1466"/>
                  </a:cubicBezTo>
                  <a:cubicBezTo>
                    <a:pt x="4449" y="1464"/>
                    <a:pt x="4440" y="1463"/>
                    <a:pt x="4432" y="1463"/>
                  </a:cubicBezTo>
                  <a:cubicBezTo>
                    <a:pt x="4378" y="1463"/>
                    <a:pt x="4331" y="1499"/>
                    <a:pt x="4319" y="1553"/>
                  </a:cubicBezTo>
                  <a:cubicBezTo>
                    <a:pt x="4219" y="1987"/>
                    <a:pt x="3863" y="2314"/>
                    <a:pt x="3422" y="2377"/>
                  </a:cubicBezTo>
                  <a:cubicBezTo>
                    <a:pt x="3371" y="2385"/>
                    <a:pt x="3320" y="2388"/>
                    <a:pt x="3269" y="2388"/>
                  </a:cubicBezTo>
                  <a:cubicBezTo>
                    <a:pt x="2884" y="2388"/>
                    <a:pt x="2522" y="2181"/>
                    <a:pt x="2331" y="1839"/>
                  </a:cubicBezTo>
                  <a:cubicBezTo>
                    <a:pt x="2310" y="1730"/>
                    <a:pt x="2270" y="1626"/>
                    <a:pt x="2214" y="1531"/>
                  </a:cubicBezTo>
                  <a:cubicBezTo>
                    <a:pt x="2072" y="863"/>
                    <a:pt x="2586" y="231"/>
                    <a:pt x="3269" y="231"/>
                  </a:cubicBezTo>
                  <a:cubicBezTo>
                    <a:pt x="3270" y="231"/>
                    <a:pt x="3271" y="231"/>
                    <a:pt x="3272" y="231"/>
                  </a:cubicBezTo>
                  <a:cubicBezTo>
                    <a:pt x="3773" y="231"/>
                    <a:pt x="4207" y="577"/>
                    <a:pt x="4319" y="1066"/>
                  </a:cubicBezTo>
                  <a:cubicBezTo>
                    <a:pt x="4330" y="1119"/>
                    <a:pt x="4378" y="1155"/>
                    <a:pt x="4431" y="1155"/>
                  </a:cubicBezTo>
                  <a:cubicBezTo>
                    <a:pt x="4439" y="1155"/>
                    <a:pt x="4448" y="1154"/>
                    <a:pt x="4458" y="1152"/>
                  </a:cubicBezTo>
                  <a:cubicBezTo>
                    <a:pt x="4519" y="1139"/>
                    <a:pt x="4558" y="1077"/>
                    <a:pt x="4544" y="1014"/>
                  </a:cubicBezTo>
                  <a:cubicBezTo>
                    <a:pt x="4413" y="451"/>
                    <a:pt x="3929" y="39"/>
                    <a:pt x="3351" y="3"/>
                  </a:cubicBezTo>
                  <a:cubicBezTo>
                    <a:pt x="3323" y="1"/>
                    <a:pt x="3296" y="0"/>
                    <a:pt x="3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21" name="Google Shape;521;g1ae6eb755b4_2_41"/>
            <p:cNvSpPr/>
            <p:nvPr/>
          </p:nvSpPr>
          <p:spPr>
            <a:xfrm>
              <a:off x="3315100" y="4389725"/>
              <a:ext cx="15950" cy="27850"/>
            </a:xfrm>
            <a:custGeom>
              <a:rect b="b" l="l" r="r" t="t"/>
              <a:pathLst>
                <a:path extrusionOk="0" h="1114" w="638">
                  <a:moveTo>
                    <a:pt x="298" y="224"/>
                  </a:moveTo>
                  <a:lnTo>
                    <a:pt x="298" y="428"/>
                  </a:lnTo>
                  <a:cubicBezTo>
                    <a:pt x="216" y="396"/>
                    <a:pt x="189" y="369"/>
                    <a:pt x="189" y="318"/>
                  </a:cubicBezTo>
                  <a:cubicBezTo>
                    <a:pt x="189" y="260"/>
                    <a:pt x="240" y="233"/>
                    <a:pt x="298" y="224"/>
                  </a:cubicBezTo>
                  <a:close/>
                  <a:moveTo>
                    <a:pt x="369" y="642"/>
                  </a:moveTo>
                  <a:cubicBezTo>
                    <a:pt x="453" y="680"/>
                    <a:pt x="470" y="720"/>
                    <a:pt x="470" y="768"/>
                  </a:cubicBezTo>
                  <a:cubicBezTo>
                    <a:pt x="470" y="829"/>
                    <a:pt x="430" y="866"/>
                    <a:pt x="369" y="878"/>
                  </a:cubicBezTo>
                  <a:lnTo>
                    <a:pt x="369" y="642"/>
                  </a:lnTo>
                  <a:close/>
                  <a:moveTo>
                    <a:pt x="334" y="0"/>
                  </a:moveTo>
                  <a:cubicBezTo>
                    <a:pt x="313" y="0"/>
                    <a:pt x="289" y="14"/>
                    <a:pt x="289" y="34"/>
                  </a:cubicBezTo>
                  <a:lnTo>
                    <a:pt x="289" y="72"/>
                  </a:lnTo>
                  <a:cubicBezTo>
                    <a:pt x="128" y="93"/>
                    <a:pt x="25" y="179"/>
                    <a:pt x="25" y="337"/>
                  </a:cubicBezTo>
                  <a:cubicBezTo>
                    <a:pt x="25" y="508"/>
                    <a:pt x="157" y="559"/>
                    <a:pt x="289" y="610"/>
                  </a:cubicBezTo>
                  <a:lnTo>
                    <a:pt x="289" y="881"/>
                  </a:lnTo>
                  <a:cubicBezTo>
                    <a:pt x="213" y="871"/>
                    <a:pt x="178" y="840"/>
                    <a:pt x="114" y="792"/>
                  </a:cubicBezTo>
                  <a:cubicBezTo>
                    <a:pt x="101" y="782"/>
                    <a:pt x="88" y="778"/>
                    <a:pt x="76" y="778"/>
                  </a:cubicBezTo>
                  <a:cubicBezTo>
                    <a:pt x="32" y="778"/>
                    <a:pt x="1" y="839"/>
                    <a:pt x="1" y="874"/>
                  </a:cubicBezTo>
                  <a:cubicBezTo>
                    <a:pt x="1" y="894"/>
                    <a:pt x="9" y="916"/>
                    <a:pt x="22" y="932"/>
                  </a:cubicBezTo>
                  <a:cubicBezTo>
                    <a:pt x="75" y="1003"/>
                    <a:pt x="190" y="1041"/>
                    <a:pt x="289" y="1041"/>
                  </a:cubicBezTo>
                  <a:lnTo>
                    <a:pt x="289" y="1080"/>
                  </a:lnTo>
                  <a:cubicBezTo>
                    <a:pt x="289" y="1099"/>
                    <a:pt x="310" y="1113"/>
                    <a:pt x="334" y="1113"/>
                  </a:cubicBezTo>
                  <a:cubicBezTo>
                    <a:pt x="355" y="1113"/>
                    <a:pt x="380" y="1099"/>
                    <a:pt x="380" y="1080"/>
                  </a:cubicBezTo>
                  <a:lnTo>
                    <a:pt x="380" y="1037"/>
                  </a:lnTo>
                  <a:cubicBezTo>
                    <a:pt x="523" y="1015"/>
                    <a:pt x="637" y="925"/>
                    <a:pt x="637" y="750"/>
                  </a:cubicBezTo>
                  <a:cubicBezTo>
                    <a:pt x="636" y="580"/>
                    <a:pt x="527" y="512"/>
                    <a:pt x="380" y="459"/>
                  </a:cubicBezTo>
                  <a:lnTo>
                    <a:pt x="380" y="220"/>
                  </a:lnTo>
                  <a:cubicBezTo>
                    <a:pt x="430" y="224"/>
                    <a:pt x="456" y="234"/>
                    <a:pt x="512" y="263"/>
                  </a:cubicBezTo>
                  <a:cubicBezTo>
                    <a:pt x="521" y="268"/>
                    <a:pt x="531" y="270"/>
                    <a:pt x="541" y="270"/>
                  </a:cubicBezTo>
                  <a:cubicBezTo>
                    <a:pt x="563" y="270"/>
                    <a:pt x="585" y="257"/>
                    <a:pt x="596" y="234"/>
                  </a:cubicBezTo>
                  <a:cubicBezTo>
                    <a:pt x="613" y="205"/>
                    <a:pt x="625" y="156"/>
                    <a:pt x="589" y="125"/>
                  </a:cubicBezTo>
                  <a:cubicBezTo>
                    <a:pt x="536" y="82"/>
                    <a:pt x="447" y="69"/>
                    <a:pt x="380" y="69"/>
                  </a:cubicBezTo>
                  <a:lnTo>
                    <a:pt x="380" y="34"/>
                  </a:lnTo>
                  <a:cubicBezTo>
                    <a:pt x="380" y="14"/>
                    <a:pt x="356"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22" name="Google Shape;522;g1ae6eb755b4_2_41"/>
            <p:cNvSpPr/>
            <p:nvPr/>
          </p:nvSpPr>
          <p:spPr>
            <a:xfrm>
              <a:off x="3185475" y="4435900"/>
              <a:ext cx="201425" cy="115900"/>
            </a:xfrm>
            <a:custGeom>
              <a:rect b="b" l="l" r="r" t="t"/>
              <a:pathLst>
                <a:path extrusionOk="0" h="4636" w="8057">
                  <a:moveTo>
                    <a:pt x="2562" y="1376"/>
                  </a:moveTo>
                  <a:cubicBezTo>
                    <a:pt x="2574" y="1376"/>
                    <a:pt x="2586" y="1383"/>
                    <a:pt x="2590" y="1395"/>
                  </a:cubicBezTo>
                  <a:cubicBezTo>
                    <a:pt x="2639" y="1521"/>
                    <a:pt x="3361" y="3442"/>
                    <a:pt x="3390" y="3514"/>
                  </a:cubicBezTo>
                  <a:cubicBezTo>
                    <a:pt x="3395" y="3528"/>
                    <a:pt x="3387" y="3545"/>
                    <a:pt x="3372" y="3550"/>
                  </a:cubicBezTo>
                  <a:lnTo>
                    <a:pt x="2858" y="3744"/>
                  </a:lnTo>
                  <a:lnTo>
                    <a:pt x="2040" y="1571"/>
                  </a:lnTo>
                  <a:lnTo>
                    <a:pt x="2552" y="1377"/>
                  </a:lnTo>
                  <a:cubicBezTo>
                    <a:pt x="2556" y="1376"/>
                    <a:pt x="2559" y="1376"/>
                    <a:pt x="2562" y="1376"/>
                  </a:cubicBezTo>
                  <a:close/>
                  <a:moveTo>
                    <a:pt x="1823" y="1652"/>
                  </a:moveTo>
                  <a:lnTo>
                    <a:pt x="2643" y="3826"/>
                  </a:lnTo>
                  <a:lnTo>
                    <a:pt x="1119" y="4401"/>
                  </a:lnTo>
                  <a:cubicBezTo>
                    <a:pt x="1113" y="4402"/>
                    <a:pt x="1108" y="4403"/>
                    <a:pt x="1103" y="4403"/>
                  </a:cubicBezTo>
                  <a:cubicBezTo>
                    <a:pt x="1082" y="4403"/>
                    <a:pt x="1063" y="4392"/>
                    <a:pt x="1056" y="4372"/>
                  </a:cubicBezTo>
                  <a:lnTo>
                    <a:pt x="271" y="2289"/>
                  </a:lnTo>
                  <a:cubicBezTo>
                    <a:pt x="261" y="2263"/>
                    <a:pt x="275" y="2236"/>
                    <a:pt x="299" y="2227"/>
                  </a:cubicBezTo>
                  <a:lnTo>
                    <a:pt x="1823" y="1652"/>
                  </a:lnTo>
                  <a:close/>
                  <a:moveTo>
                    <a:pt x="7385" y="0"/>
                  </a:moveTo>
                  <a:cubicBezTo>
                    <a:pt x="7209" y="0"/>
                    <a:pt x="7040" y="92"/>
                    <a:pt x="6911" y="213"/>
                  </a:cubicBezTo>
                  <a:lnTo>
                    <a:pt x="5678" y="1236"/>
                  </a:lnTo>
                  <a:cubicBezTo>
                    <a:pt x="5608" y="1085"/>
                    <a:pt x="5461" y="933"/>
                    <a:pt x="5180" y="933"/>
                  </a:cubicBezTo>
                  <a:cubicBezTo>
                    <a:pt x="4861" y="933"/>
                    <a:pt x="4619" y="931"/>
                    <a:pt x="4429" y="931"/>
                  </a:cubicBezTo>
                  <a:cubicBezTo>
                    <a:pt x="3937" y="931"/>
                    <a:pt x="3801" y="942"/>
                    <a:pt x="3604" y="1018"/>
                  </a:cubicBezTo>
                  <a:lnTo>
                    <a:pt x="3600" y="1018"/>
                  </a:lnTo>
                  <a:lnTo>
                    <a:pt x="2818" y="1342"/>
                  </a:lnTo>
                  <a:lnTo>
                    <a:pt x="2807" y="1313"/>
                  </a:lnTo>
                  <a:cubicBezTo>
                    <a:pt x="2767" y="1209"/>
                    <a:pt x="2669" y="1145"/>
                    <a:pt x="2564" y="1145"/>
                  </a:cubicBezTo>
                  <a:cubicBezTo>
                    <a:pt x="2533" y="1145"/>
                    <a:pt x="2502" y="1150"/>
                    <a:pt x="2472" y="1162"/>
                  </a:cubicBezTo>
                  <a:lnTo>
                    <a:pt x="1878" y="1385"/>
                  </a:lnTo>
                  <a:lnTo>
                    <a:pt x="218" y="2011"/>
                  </a:lnTo>
                  <a:cubicBezTo>
                    <a:pt x="73" y="2065"/>
                    <a:pt x="0" y="2227"/>
                    <a:pt x="55" y="2371"/>
                  </a:cubicBezTo>
                  <a:lnTo>
                    <a:pt x="840" y="4455"/>
                  </a:lnTo>
                  <a:cubicBezTo>
                    <a:pt x="882" y="4566"/>
                    <a:pt x="989" y="4635"/>
                    <a:pt x="1102" y="4635"/>
                  </a:cubicBezTo>
                  <a:cubicBezTo>
                    <a:pt x="1134" y="4635"/>
                    <a:pt x="1167" y="4629"/>
                    <a:pt x="1200" y="4617"/>
                  </a:cubicBezTo>
                  <a:lnTo>
                    <a:pt x="2831" y="4002"/>
                  </a:lnTo>
                  <a:lnTo>
                    <a:pt x="3454" y="3768"/>
                  </a:lnTo>
                  <a:cubicBezTo>
                    <a:pt x="3588" y="3717"/>
                    <a:pt x="3656" y="3567"/>
                    <a:pt x="3605" y="3433"/>
                  </a:cubicBezTo>
                  <a:lnTo>
                    <a:pt x="3596" y="3406"/>
                  </a:lnTo>
                  <a:cubicBezTo>
                    <a:pt x="4004" y="3232"/>
                    <a:pt x="4013" y="3212"/>
                    <a:pt x="4437" y="3211"/>
                  </a:cubicBezTo>
                  <a:cubicBezTo>
                    <a:pt x="4500" y="3209"/>
                    <a:pt x="4551" y="3158"/>
                    <a:pt x="4551" y="3095"/>
                  </a:cubicBezTo>
                  <a:cubicBezTo>
                    <a:pt x="4551" y="3030"/>
                    <a:pt x="4500" y="2979"/>
                    <a:pt x="4437" y="2979"/>
                  </a:cubicBezTo>
                  <a:cubicBezTo>
                    <a:pt x="3975" y="2982"/>
                    <a:pt x="3935" y="3010"/>
                    <a:pt x="3514" y="3189"/>
                  </a:cubicBezTo>
                  <a:lnTo>
                    <a:pt x="2900" y="1559"/>
                  </a:lnTo>
                  <a:lnTo>
                    <a:pt x="3687" y="1233"/>
                  </a:lnTo>
                  <a:cubicBezTo>
                    <a:pt x="3846" y="1173"/>
                    <a:pt x="3959" y="1164"/>
                    <a:pt x="4395" y="1164"/>
                  </a:cubicBezTo>
                  <a:cubicBezTo>
                    <a:pt x="4585" y="1164"/>
                    <a:pt x="4837" y="1166"/>
                    <a:pt x="5181" y="1166"/>
                  </a:cubicBezTo>
                  <a:cubicBezTo>
                    <a:pt x="5307" y="1166"/>
                    <a:pt x="5394" y="1209"/>
                    <a:pt x="5448" y="1298"/>
                  </a:cubicBezTo>
                  <a:cubicBezTo>
                    <a:pt x="5474" y="1342"/>
                    <a:pt x="5491" y="1392"/>
                    <a:pt x="5498" y="1443"/>
                  </a:cubicBezTo>
                  <a:cubicBezTo>
                    <a:pt x="5494" y="1489"/>
                    <a:pt x="5467" y="1699"/>
                    <a:pt x="5260" y="1734"/>
                  </a:cubicBezTo>
                  <a:cubicBezTo>
                    <a:pt x="4943" y="1788"/>
                    <a:pt x="4261" y="1885"/>
                    <a:pt x="4254" y="1886"/>
                  </a:cubicBezTo>
                  <a:cubicBezTo>
                    <a:pt x="4193" y="1894"/>
                    <a:pt x="4149" y="1948"/>
                    <a:pt x="4154" y="2010"/>
                  </a:cubicBezTo>
                  <a:cubicBezTo>
                    <a:pt x="4158" y="2070"/>
                    <a:pt x="4208" y="2116"/>
                    <a:pt x="4268" y="2116"/>
                  </a:cubicBezTo>
                  <a:cubicBezTo>
                    <a:pt x="4268" y="2116"/>
                    <a:pt x="4269" y="2116"/>
                    <a:pt x="4270" y="2116"/>
                  </a:cubicBezTo>
                  <a:cubicBezTo>
                    <a:pt x="4277" y="2116"/>
                    <a:pt x="4282" y="2116"/>
                    <a:pt x="4288" y="2115"/>
                  </a:cubicBezTo>
                  <a:cubicBezTo>
                    <a:pt x="4294" y="2114"/>
                    <a:pt x="4980" y="2015"/>
                    <a:pt x="5300" y="1961"/>
                  </a:cubicBezTo>
                  <a:cubicBezTo>
                    <a:pt x="5592" y="1912"/>
                    <a:pt x="5701" y="1663"/>
                    <a:pt x="5724" y="1500"/>
                  </a:cubicBezTo>
                  <a:lnTo>
                    <a:pt x="7061" y="392"/>
                  </a:lnTo>
                  <a:lnTo>
                    <a:pt x="7065" y="388"/>
                  </a:lnTo>
                  <a:lnTo>
                    <a:pt x="7070" y="382"/>
                  </a:lnTo>
                  <a:cubicBezTo>
                    <a:pt x="7154" y="305"/>
                    <a:pt x="7263" y="231"/>
                    <a:pt x="7380" y="231"/>
                  </a:cubicBezTo>
                  <a:cubicBezTo>
                    <a:pt x="7450" y="231"/>
                    <a:pt x="7521" y="257"/>
                    <a:pt x="7592" y="322"/>
                  </a:cubicBezTo>
                  <a:cubicBezTo>
                    <a:pt x="7808" y="536"/>
                    <a:pt x="7610" y="790"/>
                    <a:pt x="7564" y="843"/>
                  </a:cubicBezTo>
                  <a:lnTo>
                    <a:pt x="5876" y="2656"/>
                  </a:lnTo>
                  <a:cubicBezTo>
                    <a:pt x="5876" y="2657"/>
                    <a:pt x="5875" y="2659"/>
                    <a:pt x="5875" y="2659"/>
                  </a:cubicBezTo>
                  <a:cubicBezTo>
                    <a:pt x="5638" y="2931"/>
                    <a:pt x="5317" y="2975"/>
                    <a:pt x="5188" y="2982"/>
                  </a:cubicBezTo>
                  <a:lnTo>
                    <a:pt x="4977" y="2982"/>
                  </a:lnTo>
                  <a:cubicBezTo>
                    <a:pt x="4915" y="2985"/>
                    <a:pt x="4865" y="3036"/>
                    <a:pt x="4865" y="3098"/>
                  </a:cubicBezTo>
                  <a:cubicBezTo>
                    <a:pt x="4865" y="3160"/>
                    <a:pt x="4915" y="3211"/>
                    <a:pt x="4977" y="3213"/>
                  </a:cubicBezTo>
                  <a:lnTo>
                    <a:pt x="5198" y="3213"/>
                  </a:lnTo>
                  <a:cubicBezTo>
                    <a:pt x="5355" y="3205"/>
                    <a:pt x="5751" y="3151"/>
                    <a:pt x="6048" y="2812"/>
                  </a:cubicBezTo>
                  <a:lnTo>
                    <a:pt x="7736" y="998"/>
                  </a:lnTo>
                  <a:lnTo>
                    <a:pt x="7738" y="996"/>
                  </a:lnTo>
                  <a:cubicBezTo>
                    <a:pt x="7886" y="824"/>
                    <a:pt x="8057" y="454"/>
                    <a:pt x="7751" y="155"/>
                  </a:cubicBezTo>
                  <a:lnTo>
                    <a:pt x="7749" y="152"/>
                  </a:lnTo>
                  <a:cubicBezTo>
                    <a:pt x="7632" y="44"/>
                    <a:pt x="7507" y="0"/>
                    <a:pt x="7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g1aba55c8796_0_0"/>
          <p:cNvPicPr preferRelativeResize="0"/>
          <p:nvPr/>
        </p:nvPicPr>
        <p:blipFill>
          <a:blip r:embed="rId3">
            <a:alphaModFix/>
          </a:blip>
          <a:stretch>
            <a:fillRect/>
          </a:stretch>
        </p:blipFill>
        <p:spPr>
          <a:xfrm>
            <a:off x="290075" y="818253"/>
            <a:ext cx="3868076" cy="2777897"/>
          </a:xfrm>
          <a:prstGeom prst="rect">
            <a:avLst/>
          </a:prstGeom>
          <a:noFill/>
          <a:ln>
            <a:noFill/>
          </a:ln>
        </p:spPr>
      </p:pic>
      <p:pic>
        <p:nvPicPr>
          <p:cNvPr id="528" name="Google Shape;528;g1aba55c8796_0_0"/>
          <p:cNvPicPr preferRelativeResize="0"/>
          <p:nvPr/>
        </p:nvPicPr>
        <p:blipFill>
          <a:blip r:embed="rId4">
            <a:alphaModFix/>
          </a:blip>
          <a:stretch>
            <a:fillRect/>
          </a:stretch>
        </p:blipFill>
        <p:spPr>
          <a:xfrm>
            <a:off x="4907025" y="813225"/>
            <a:ext cx="3868075" cy="2734150"/>
          </a:xfrm>
          <a:prstGeom prst="rect">
            <a:avLst/>
          </a:prstGeom>
          <a:noFill/>
          <a:ln>
            <a:noFill/>
          </a:ln>
        </p:spPr>
      </p:pic>
      <p:sp>
        <p:nvSpPr>
          <p:cNvPr id="529" name="Google Shape;529;g1aba55c8796_0_0"/>
          <p:cNvSpPr txBox="1"/>
          <p:nvPr/>
        </p:nvSpPr>
        <p:spPr>
          <a:xfrm>
            <a:off x="0" y="0"/>
            <a:ext cx="6483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rPr>
              <a:t>LSTM Result of Testing Dataset</a:t>
            </a:r>
            <a:endParaRPr/>
          </a:p>
        </p:txBody>
      </p:sp>
      <p:sp>
        <p:nvSpPr>
          <p:cNvPr id="530" name="Google Shape;530;g1aba55c8796_0_0"/>
          <p:cNvSpPr txBox="1"/>
          <p:nvPr/>
        </p:nvSpPr>
        <p:spPr>
          <a:xfrm>
            <a:off x="2059375" y="3766575"/>
            <a:ext cx="5484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accuracy of our LSTM model(testing dataset) is 50.7%.</a:t>
            </a:r>
            <a:endParaRPr/>
          </a:p>
          <a:p>
            <a:pPr indent="-317500" lvl="0" marL="457200" rtl="0" algn="l">
              <a:spcBef>
                <a:spcPts val="0"/>
              </a:spcBef>
              <a:spcAft>
                <a:spcPts val="0"/>
              </a:spcAft>
              <a:buSzPts val="1400"/>
              <a:buChar char="●"/>
            </a:pPr>
            <a:r>
              <a:rPr lang="en"/>
              <a:t>Show each epoch of Accuracy and Loss.</a:t>
            </a:r>
            <a:endParaRPr/>
          </a:p>
          <a:p>
            <a:pPr indent="-317500" lvl="0" marL="457200" rtl="0" algn="l">
              <a:spcBef>
                <a:spcPts val="0"/>
              </a:spcBef>
              <a:spcAft>
                <a:spcPts val="0"/>
              </a:spcAft>
              <a:buSzPts val="1400"/>
              <a:buChar char="●"/>
            </a:pPr>
            <a:r>
              <a:rPr lang="en"/>
              <a:t>The prediction accuracy is highest at 2.0.</a:t>
            </a:r>
            <a:endParaRPr/>
          </a:p>
          <a:p>
            <a:pPr indent="-317500" lvl="0" marL="457200" rtl="0" algn="l">
              <a:spcBef>
                <a:spcPts val="0"/>
              </a:spcBef>
              <a:spcAft>
                <a:spcPts val="0"/>
              </a:spcAft>
              <a:buSzPts val="1400"/>
              <a:buChar char="●"/>
            </a:pPr>
            <a:r>
              <a:rPr lang="en"/>
              <a:t>The Loss line of testing dataset is not good.</a:t>
            </a:r>
            <a:endParaRPr/>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sp>
        <p:nvSpPr>
          <p:cNvPr id="171" name="Google Shape;171;p3"/>
          <p:cNvSpPr/>
          <p:nvPr/>
        </p:nvSpPr>
        <p:spPr>
          <a:xfrm flipH="1">
            <a:off x="0" y="0"/>
            <a:ext cx="2030700" cy="1479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3"/>
          <p:cNvPicPr preferRelativeResize="0"/>
          <p:nvPr/>
        </p:nvPicPr>
        <p:blipFill rotWithShape="1">
          <a:blip r:embed="rId3">
            <a:alphaModFix/>
          </a:blip>
          <a:srcRect b="5444" l="0" r="0" t="5444"/>
          <a:stretch/>
        </p:blipFill>
        <p:spPr>
          <a:xfrm flipH="1">
            <a:off x="5072724" y="1730775"/>
            <a:ext cx="4114376" cy="3412724"/>
          </a:xfrm>
          <a:prstGeom prst="rect">
            <a:avLst/>
          </a:prstGeom>
          <a:noFill/>
          <a:ln>
            <a:noFill/>
          </a:ln>
        </p:spPr>
      </p:pic>
      <p:sp>
        <p:nvSpPr>
          <p:cNvPr id="173" name="Google Shape;173;p3"/>
          <p:cNvSpPr/>
          <p:nvPr/>
        </p:nvSpPr>
        <p:spPr>
          <a:xfrm flipH="1">
            <a:off x="578700" y="1404925"/>
            <a:ext cx="4600200" cy="329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sp>
        <p:nvSpPr>
          <p:cNvPr id="174" name="Google Shape;174;p3"/>
          <p:cNvSpPr txBox="1"/>
          <p:nvPr>
            <p:ph idx="1" type="subTitle"/>
          </p:nvPr>
        </p:nvSpPr>
        <p:spPr>
          <a:xfrm>
            <a:off x="578700" y="1730775"/>
            <a:ext cx="4114500" cy="2973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Use Tesla Inc. and Tesla's angel investor and CEO Elon Musk to examine whether there is a correlation between Elon Musk's tweets and the volatility of Tesla's stock price.</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Goal: To predict the movement of Tesla's stock price by Musk's tweets.</a:t>
            </a:r>
            <a:endParaRPr sz="1800">
              <a:solidFill>
                <a:srgbClr val="000000"/>
              </a:solidFill>
              <a:latin typeface="Arial"/>
              <a:ea typeface="Arial"/>
              <a:cs typeface="Arial"/>
              <a:sym typeface="Arial"/>
            </a:endParaRPr>
          </a:p>
        </p:txBody>
      </p:sp>
      <p:pic>
        <p:nvPicPr>
          <p:cNvPr id="175" name="Google Shape;175;p3"/>
          <p:cNvPicPr preferRelativeResize="0"/>
          <p:nvPr/>
        </p:nvPicPr>
        <p:blipFill>
          <a:blip r:embed="rId4">
            <a:alphaModFix/>
          </a:blip>
          <a:stretch>
            <a:fillRect/>
          </a:stretch>
        </p:blipFill>
        <p:spPr>
          <a:xfrm>
            <a:off x="5072729" y="412875"/>
            <a:ext cx="3734885" cy="896700"/>
          </a:xfrm>
          <a:prstGeom prst="rect">
            <a:avLst/>
          </a:prstGeom>
          <a:noFill/>
          <a:ln>
            <a:noFill/>
          </a:ln>
        </p:spPr>
      </p:pic>
      <p:sp>
        <p:nvSpPr>
          <p:cNvPr id="176" name="Google Shape;176;p3"/>
          <p:cNvSpPr txBox="1"/>
          <p:nvPr>
            <p:ph type="title"/>
          </p:nvPr>
        </p:nvSpPr>
        <p:spPr>
          <a:xfrm flipH="1">
            <a:off x="5369425" y="2123400"/>
            <a:ext cx="2532900" cy="89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 sz="3200">
                <a:solidFill>
                  <a:schemeClr val="lt1"/>
                </a:solidFill>
                <a:latin typeface="Arial"/>
                <a:ea typeface="Arial"/>
                <a:cs typeface="Arial"/>
                <a:sym typeface="Arial"/>
              </a:rPr>
              <a:t>Goals &amp; Objectives</a:t>
            </a:r>
            <a:endParaRPr b="1" sz="320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graphicFrame>
        <p:nvGraphicFramePr>
          <p:cNvPr id="535" name="Google Shape;535;p14"/>
          <p:cNvGraphicFramePr/>
          <p:nvPr/>
        </p:nvGraphicFramePr>
        <p:xfrm>
          <a:off x="-11312" y="1310582"/>
          <a:ext cx="3000000" cy="3000000"/>
        </p:xfrm>
        <a:graphic>
          <a:graphicData uri="http://schemas.openxmlformats.org/drawingml/2006/table">
            <a:tbl>
              <a:tblPr>
                <a:noFill/>
                <a:tableStyleId>{BD596ABE-C823-434F-B388-A23EDC20BC42}</a:tableStyleId>
              </a:tblPr>
              <a:tblGrid>
                <a:gridCol w="726100"/>
                <a:gridCol w="630525"/>
                <a:gridCol w="729000"/>
                <a:gridCol w="738225"/>
                <a:gridCol w="726600"/>
                <a:gridCol w="714825"/>
                <a:gridCol w="762000"/>
                <a:gridCol w="832775"/>
                <a:gridCol w="773800"/>
                <a:gridCol w="749100"/>
                <a:gridCol w="922125"/>
                <a:gridCol w="709150"/>
              </a:tblGrid>
              <a:tr h="870475">
                <a:tc>
                  <a:txBody>
                    <a:bodyPr/>
                    <a:lstStyle/>
                    <a:p>
                      <a:pPr indent="0" lvl="0" marL="0" rtl="0" algn="l">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Clr>
                          <a:srgbClr val="000000"/>
                        </a:buClr>
                        <a:buSzPts val="1400"/>
                        <a:buFont typeface="Arial"/>
                        <a:buNone/>
                      </a:pPr>
                      <a:r>
                        <a:rPr b="1" lang="en">
                          <a:solidFill>
                            <a:schemeClr val="dk1"/>
                          </a:solidFill>
                        </a:rPr>
                        <a:t>KNN</a:t>
                      </a:r>
                      <a:endParaRPr b="1">
                        <a:solidFill>
                          <a:schemeClr val="dk1"/>
                        </a:solidFill>
                      </a:endParaRPr>
                    </a:p>
                    <a:p>
                      <a:pPr indent="0" lvl="0" marL="0" rtl="0" algn="l">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Clr>
                          <a:srgbClr val="000000"/>
                        </a:buClr>
                        <a:buSzPts val="1400"/>
                        <a:buFont typeface="Arial"/>
                        <a:buNone/>
                      </a:pPr>
                      <a:r>
                        <a:rPr b="1" lang="en">
                          <a:solidFill>
                            <a:schemeClr val="dk1"/>
                          </a:solidFill>
                        </a:rPr>
                        <a:t>SVM-Linear</a:t>
                      </a:r>
                      <a:endParaRPr b="1">
                        <a:solidFill>
                          <a:schemeClr val="dk1"/>
                        </a:solidFill>
                      </a:endParaRPr>
                    </a:p>
                    <a:p>
                      <a:pPr indent="0" lvl="0" marL="0" rtl="0" algn="l">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Clr>
                          <a:srgbClr val="000000"/>
                        </a:buClr>
                        <a:buSzPts val="1400"/>
                        <a:buFont typeface="Arial"/>
                        <a:buNone/>
                      </a:pPr>
                      <a:r>
                        <a:rPr b="1" lang="en">
                          <a:solidFill>
                            <a:schemeClr val="dk1"/>
                          </a:solidFill>
                        </a:rPr>
                        <a:t>SVM-RBF</a:t>
                      </a:r>
                      <a:endParaRPr b="1">
                        <a:solidFill>
                          <a:schemeClr val="dk1"/>
                        </a:solidFill>
                      </a:endParaRPr>
                    </a:p>
                    <a:p>
                      <a:pPr indent="0" lvl="0" marL="0" rtl="0" algn="l">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Clr>
                          <a:srgbClr val="000000"/>
                        </a:buClr>
                        <a:buSzPts val="1400"/>
                        <a:buFont typeface="Arial"/>
                        <a:buNone/>
                      </a:pPr>
                      <a:r>
                        <a:rPr b="1" lang="en">
                          <a:solidFill>
                            <a:schemeClr val="dk1"/>
                          </a:solidFill>
                        </a:rPr>
                        <a:t>SVM-Poly</a:t>
                      </a:r>
                      <a:endParaRPr b="1">
                        <a:solidFill>
                          <a:schemeClr val="dk1"/>
                        </a:solidFill>
                      </a:endParaRPr>
                    </a:p>
                    <a:p>
                      <a:pPr indent="0" lvl="0" marL="0" rtl="0" algn="l">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Clr>
                          <a:srgbClr val="000000"/>
                        </a:buClr>
                        <a:buSzPts val="1400"/>
                        <a:buFont typeface="Arial"/>
                        <a:buNone/>
                      </a:pPr>
                      <a:r>
                        <a:rPr b="1" lang="en">
                          <a:solidFill>
                            <a:schemeClr val="dk1"/>
                          </a:solidFill>
                        </a:rPr>
                        <a:t>SVM-Sigmod</a:t>
                      </a:r>
                      <a:endParaRPr b="1">
                        <a:solidFill>
                          <a:schemeClr val="dk1"/>
                        </a:solidFill>
                      </a:endParaRPr>
                    </a:p>
                    <a:p>
                      <a:pPr indent="0" lvl="0" marL="0" rtl="0" algn="l">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l">
                        <a:lnSpc>
                          <a:spcPct val="110795"/>
                        </a:lnSpc>
                        <a:spcBef>
                          <a:spcPts val="0"/>
                        </a:spcBef>
                        <a:spcAft>
                          <a:spcPts val="0"/>
                        </a:spcAft>
                        <a:buNone/>
                      </a:pPr>
                      <a:r>
                        <a:rPr b="1" lang="en">
                          <a:solidFill>
                            <a:schemeClr val="dk1"/>
                          </a:solidFill>
                        </a:rPr>
                        <a:t>MultinomialNB</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l">
                        <a:lnSpc>
                          <a:spcPct val="110795"/>
                        </a:lnSpc>
                        <a:spcBef>
                          <a:spcPts val="0"/>
                        </a:spcBef>
                        <a:spcAft>
                          <a:spcPts val="0"/>
                        </a:spcAft>
                        <a:buNone/>
                      </a:pPr>
                      <a:r>
                        <a:rPr b="1" lang="en">
                          <a:solidFill>
                            <a:schemeClr val="dk1"/>
                          </a:solidFill>
                        </a:rPr>
                        <a:t>GaussianNB</a:t>
                      </a:r>
                      <a:endParaRPr b="1">
                        <a:solidFill>
                          <a:schemeClr val="dk1"/>
                        </a:solidFill>
                      </a:endParaRPr>
                    </a:p>
                    <a:p>
                      <a:pPr indent="0" lvl="0" marL="0" rtl="0" algn="l">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l">
                        <a:lnSpc>
                          <a:spcPct val="110795"/>
                        </a:lnSpc>
                        <a:spcBef>
                          <a:spcPts val="0"/>
                        </a:spcBef>
                        <a:spcAft>
                          <a:spcPts val="0"/>
                        </a:spcAft>
                        <a:buNone/>
                      </a:pPr>
                      <a:r>
                        <a:rPr b="1" lang="en">
                          <a:solidFill>
                            <a:schemeClr val="dk1"/>
                          </a:solidFill>
                        </a:rPr>
                        <a:t>BernoulliNB</a:t>
                      </a:r>
                      <a:endParaRPr b="1">
                        <a:solidFill>
                          <a:schemeClr val="dk1"/>
                        </a:solidFill>
                      </a:endParaRPr>
                    </a:p>
                    <a:p>
                      <a:pPr indent="0" lvl="0" marL="0" rtl="0" algn="l">
                        <a:lnSpc>
                          <a:spcPct val="110795"/>
                        </a:lnSpc>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l">
                        <a:lnSpc>
                          <a:spcPct val="110795"/>
                        </a:lnSpc>
                        <a:spcBef>
                          <a:spcPts val="0"/>
                        </a:spcBef>
                        <a:spcAft>
                          <a:spcPts val="0"/>
                        </a:spcAft>
                        <a:buNone/>
                      </a:pPr>
                      <a:r>
                        <a:rPr b="1" lang="en">
                          <a:solidFill>
                            <a:schemeClr val="dk1"/>
                          </a:solidFill>
                        </a:rPr>
                        <a:t>ComplementNB</a:t>
                      </a:r>
                      <a:endParaRPr b="1">
                        <a:solidFill>
                          <a:schemeClr val="dk1"/>
                        </a:solidFill>
                      </a:endParaRPr>
                    </a:p>
                    <a:p>
                      <a:pPr indent="0" lvl="0" marL="0" rtl="0" algn="l">
                        <a:lnSpc>
                          <a:spcPct val="110795"/>
                        </a:lnSpc>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l">
                        <a:lnSpc>
                          <a:spcPct val="110795"/>
                        </a:lnSpc>
                        <a:spcBef>
                          <a:spcPts val="0"/>
                        </a:spcBef>
                        <a:spcAft>
                          <a:spcPts val="0"/>
                        </a:spcAft>
                        <a:buNone/>
                      </a:pPr>
                      <a:r>
                        <a:rPr b="1" lang="en">
                          <a:solidFill>
                            <a:schemeClr val="dk1"/>
                          </a:solidFill>
                        </a:rPr>
                        <a:t>Random Forest</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l">
                        <a:lnSpc>
                          <a:spcPct val="110795"/>
                        </a:lnSpc>
                        <a:spcBef>
                          <a:spcPts val="0"/>
                        </a:spcBef>
                        <a:spcAft>
                          <a:spcPts val="0"/>
                        </a:spcAft>
                        <a:buNone/>
                      </a:pPr>
                      <a:r>
                        <a:rPr b="1" lang="en">
                          <a:solidFill>
                            <a:schemeClr val="dk1"/>
                          </a:solidFill>
                        </a:rPr>
                        <a:t>L</a:t>
                      </a:r>
                      <a:r>
                        <a:rPr b="1" lang="en">
                          <a:solidFill>
                            <a:schemeClr val="dk1"/>
                          </a:solidFill>
                        </a:rPr>
                        <a:t>ST</a:t>
                      </a:r>
                      <a:r>
                        <a:rPr b="1" lang="en">
                          <a:solidFill>
                            <a:schemeClr val="dk1"/>
                          </a:solidFill>
                        </a:rPr>
                        <a:t>M</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r>
              <a:tr h="609575">
                <a:tc>
                  <a:txBody>
                    <a:bodyPr/>
                    <a:lstStyle/>
                    <a:p>
                      <a:pPr indent="0" lvl="0" marL="0" rtl="0" algn="l">
                        <a:spcBef>
                          <a:spcPts val="0"/>
                        </a:spcBef>
                        <a:spcAft>
                          <a:spcPts val="0"/>
                        </a:spcAft>
                        <a:buNone/>
                      </a:pPr>
                      <a:r>
                        <a:rPr b="1" lang="en">
                          <a:solidFill>
                            <a:schemeClr val="dk1"/>
                          </a:solidFill>
                        </a:rPr>
                        <a:t>Accuracy</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b="1" lang="en">
                          <a:solidFill>
                            <a:schemeClr val="dk1"/>
                          </a:solidFill>
                        </a:rPr>
                        <a:t>0.528</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0.556</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0.577</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0.528</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0.507</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0.493</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0.458</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0.461</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0.356</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0.524</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a:t>
                      </a:r>
                      <a:r>
                        <a:rPr b="1" lang="en">
                          <a:solidFill>
                            <a:schemeClr val="dk1"/>
                          </a:solidFill>
                        </a:rPr>
                        <a:t>07</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r>
              <a:tr h="609575">
                <a:tc>
                  <a:txBody>
                    <a:bodyPr/>
                    <a:lstStyle/>
                    <a:p>
                      <a:pPr indent="0" lvl="0" marL="0" rtl="0" algn="l">
                        <a:spcBef>
                          <a:spcPts val="0"/>
                        </a:spcBef>
                        <a:spcAft>
                          <a:spcPts val="0"/>
                        </a:spcAft>
                        <a:buNone/>
                      </a:pPr>
                      <a:r>
                        <a:rPr b="1" lang="en">
                          <a:solidFill>
                            <a:schemeClr val="dk1"/>
                          </a:solidFill>
                        </a:rPr>
                        <a:t>F1 Score</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b="1" lang="en">
                          <a:solidFill>
                            <a:schemeClr val="dk1"/>
                          </a:solidFill>
                        </a:rPr>
                        <a:t>0.528</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0.556</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0.577</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0.528</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0.507</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0.493</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0.458</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0.461</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0.356</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0.524</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r>
              <a:tr h="100000">
                <a:tc>
                  <a:txBody>
                    <a:bodyPr/>
                    <a:lstStyle/>
                    <a:p>
                      <a:pPr indent="0" lvl="0" marL="0" rtl="0" algn="l">
                        <a:spcBef>
                          <a:spcPts val="0"/>
                        </a:spcBef>
                        <a:spcAft>
                          <a:spcPts val="0"/>
                        </a:spcAft>
                        <a:buNone/>
                      </a:pPr>
                      <a:r>
                        <a:rPr b="1" lang="en">
                          <a:solidFill>
                            <a:schemeClr val="dk1"/>
                          </a:solidFill>
                        </a:rPr>
                        <a:t>ROC Score</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b="1" lang="en">
                          <a:solidFill>
                            <a:schemeClr val="dk1"/>
                          </a:solidFill>
                        </a:rPr>
                        <a:t>0.525</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0.667</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0.683</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0.646</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0.630</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0.620</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0.593</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0.596</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0.517</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a:solidFill>
                            <a:schemeClr val="dk1"/>
                          </a:solidFill>
                        </a:rPr>
                        <a:t>0.522</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r>
            </a:tbl>
          </a:graphicData>
        </a:graphic>
      </p:graphicFrame>
      <p:sp>
        <p:nvSpPr>
          <p:cNvPr id="536" name="Google Shape;536;p14"/>
          <p:cNvSpPr txBox="1"/>
          <p:nvPr>
            <p:ph type="ctrTitle"/>
          </p:nvPr>
        </p:nvSpPr>
        <p:spPr>
          <a:xfrm>
            <a:off x="313475" y="364375"/>
            <a:ext cx="41133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3200">
                <a:latin typeface="Arial"/>
                <a:ea typeface="Arial"/>
                <a:cs typeface="Arial"/>
                <a:sym typeface="Arial"/>
              </a:rPr>
              <a:t>Models</a:t>
            </a:r>
            <a:endParaRPr b="1" sz="3200">
              <a:latin typeface="Arial"/>
              <a:ea typeface="Arial"/>
              <a:cs typeface="Arial"/>
              <a:sym typeface="Arial"/>
            </a:endParaRPr>
          </a:p>
          <a:p>
            <a:pPr indent="0" lvl="0" marL="0" rtl="0" algn="l">
              <a:lnSpc>
                <a:spcPct val="100000"/>
              </a:lnSpc>
              <a:spcBef>
                <a:spcPts val="0"/>
              </a:spcBef>
              <a:spcAft>
                <a:spcPts val="0"/>
              </a:spcAft>
              <a:buSzPts val="1800"/>
              <a:buNone/>
            </a:pPr>
            <a:r>
              <a:rPr b="1" lang="en" sz="1400">
                <a:latin typeface="Arial"/>
                <a:ea typeface="Arial"/>
                <a:cs typeface="Arial"/>
                <a:sym typeface="Arial"/>
              </a:rPr>
              <a:t>Evaluation</a:t>
            </a:r>
            <a:endParaRPr b="1" sz="1400">
              <a:latin typeface="Arial"/>
              <a:ea typeface="Arial"/>
              <a:cs typeface="Arial"/>
              <a:sym typeface="Arial"/>
            </a:endParaRPr>
          </a:p>
        </p:txBody>
      </p:sp>
      <p:cxnSp>
        <p:nvCxnSpPr>
          <p:cNvPr id="537" name="Google Shape;537;p14"/>
          <p:cNvCxnSpPr/>
          <p:nvPr/>
        </p:nvCxnSpPr>
        <p:spPr>
          <a:xfrm>
            <a:off x="8316900" y="3244175"/>
            <a:ext cx="696000" cy="578100"/>
          </a:xfrm>
          <a:prstGeom prst="straightConnector1">
            <a:avLst/>
          </a:prstGeom>
          <a:noFill/>
          <a:ln cap="flat" cmpd="sng" w="28575">
            <a:solidFill>
              <a:schemeClr val="dk2"/>
            </a:solidFill>
            <a:prstDash val="solid"/>
            <a:round/>
            <a:headEnd len="med" w="med" type="none"/>
            <a:tailEnd len="med" w="med" type="none"/>
          </a:ln>
        </p:spPr>
      </p:cxnSp>
      <p:cxnSp>
        <p:nvCxnSpPr>
          <p:cNvPr id="538" name="Google Shape;538;p14"/>
          <p:cNvCxnSpPr/>
          <p:nvPr/>
        </p:nvCxnSpPr>
        <p:spPr>
          <a:xfrm>
            <a:off x="8316900" y="3869425"/>
            <a:ext cx="696000" cy="5898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ae6eb755b4_2_23"/>
          <p:cNvSpPr txBox="1"/>
          <p:nvPr>
            <p:ph type="ctrTitle"/>
          </p:nvPr>
        </p:nvSpPr>
        <p:spPr>
          <a:xfrm>
            <a:off x="450950" y="163900"/>
            <a:ext cx="3628200" cy="48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Voting Ensemble</a:t>
            </a:r>
            <a:endParaRPr b="1" sz="3200">
              <a:latin typeface="Arial"/>
              <a:ea typeface="Arial"/>
              <a:cs typeface="Arial"/>
              <a:sym typeface="Arial"/>
            </a:endParaRPr>
          </a:p>
        </p:txBody>
      </p:sp>
      <p:pic>
        <p:nvPicPr>
          <p:cNvPr id="544" name="Google Shape;544;g1ae6eb755b4_2_23"/>
          <p:cNvPicPr preferRelativeResize="0"/>
          <p:nvPr/>
        </p:nvPicPr>
        <p:blipFill>
          <a:blip r:embed="rId3">
            <a:alphaModFix/>
          </a:blip>
          <a:stretch>
            <a:fillRect/>
          </a:stretch>
        </p:blipFill>
        <p:spPr>
          <a:xfrm>
            <a:off x="519825" y="911900"/>
            <a:ext cx="3245225" cy="2005310"/>
          </a:xfrm>
          <a:prstGeom prst="rect">
            <a:avLst/>
          </a:prstGeom>
          <a:noFill/>
          <a:ln>
            <a:noFill/>
          </a:ln>
        </p:spPr>
      </p:pic>
      <p:sp>
        <p:nvSpPr>
          <p:cNvPr id="545" name="Google Shape;545;g1ae6eb755b4_2_23"/>
          <p:cNvSpPr txBox="1"/>
          <p:nvPr/>
        </p:nvSpPr>
        <p:spPr>
          <a:xfrm>
            <a:off x="765050" y="36404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1300"/>
              </a:spcBef>
              <a:spcAft>
                <a:spcPts val="2600"/>
              </a:spcAft>
              <a:buNone/>
            </a:pPr>
            <a:r>
              <a:t/>
            </a:r>
            <a:endParaRPr sz="1100">
              <a:solidFill>
                <a:srgbClr val="333333"/>
              </a:solidFill>
              <a:highlight>
                <a:srgbClr val="FFFFFF"/>
              </a:highlight>
            </a:endParaRPr>
          </a:p>
        </p:txBody>
      </p:sp>
      <p:sp>
        <p:nvSpPr>
          <p:cNvPr id="546" name="Google Shape;546;g1ae6eb755b4_2_23"/>
          <p:cNvSpPr txBox="1"/>
          <p:nvPr/>
        </p:nvSpPr>
        <p:spPr>
          <a:xfrm>
            <a:off x="4015300" y="911900"/>
            <a:ext cx="4577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voting ensemble is an ensemble machine learning model that combines the predictions from the </a:t>
            </a:r>
            <a:r>
              <a:rPr lang="en"/>
              <a:t>other </a:t>
            </a:r>
            <a:r>
              <a:rPr lang="en"/>
              <a:t>multiple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improve model performance, voting ensemble is chosen, because it ideally achieves better performance than any single model used in the ensemble.</a:t>
            </a:r>
            <a:endParaRPr/>
          </a:p>
        </p:txBody>
      </p:sp>
      <p:sp>
        <p:nvSpPr>
          <p:cNvPr id="547" name="Google Shape;547;g1ae6eb755b4_2_23"/>
          <p:cNvSpPr txBox="1"/>
          <p:nvPr/>
        </p:nvSpPr>
        <p:spPr>
          <a:xfrm>
            <a:off x="519825" y="3124100"/>
            <a:ext cx="3628200" cy="1354500"/>
          </a:xfrm>
          <a:prstGeom prst="rect">
            <a:avLst/>
          </a:prstGeom>
          <a:noFill/>
          <a:ln cap="flat" cmpd="sng" w="9525">
            <a:solidFill>
              <a:srgbClr val="1155C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Hard Voting: </a:t>
            </a:r>
            <a:r>
              <a:rPr lang="en" sz="1500"/>
              <a:t>Predict the class with the largest sum of votes from models.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Soft Voting: </a:t>
            </a:r>
            <a:r>
              <a:rPr lang="en" sz="1500"/>
              <a:t>Predict the class with the largest summed probability from models</a:t>
            </a:r>
            <a:r>
              <a:rPr lang="en" sz="1600"/>
              <a:t>.</a:t>
            </a:r>
            <a:endParaRPr sz="1600"/>
          </a:p>
        </p:txBody>
      </p:sp>
      <p:pic>
        <p:nvPicPr>
          <p:cNvPr id="548" name="Google Shape;548;g1ae6eb755b4_2_23"/>
          <p:cNvPicPr preferRelativeResize="0"/>
          <p:nvPr/>
        </p:nvPicPr>
        <p:blipFill>
          <a:blip r:embed="rId4">
            <a:alphaModFix/>
          </a:blip>
          <a:stretch>
            <a:fillRect/>
          </a:stretch>
        </p:blipFill>
        <p:spPr>
          <a:xfrm>
            <a:off x="3765050" y="2498754"/>
            <a:ext cx="5332749" cy="237897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2" name="Shape 552"/>
        <p:cNvGrpSpPr/>
        <p:nvPr/>
      </p:nvGrpSpPr>
      <p:grpSpPr>
        <a:xfrm>
          <a:off x="0" y="0"/>
          <a:ext cx="0" cy="0"/>
          <a:chOff x="0" y="0"/>
          <a:chExt cx="0" cy="0"/>
        </a:xfrm>
      </p:grpSpPr>
      <p:sp>
        <p:nvSpPr>
          <p:cNvPr id="553" name="Google Shape;553;g1ae6eb755b4_2_27"/>
          <p:cNvSpPr txBox="1"/>
          <p:nvPr>
            <p:ph type="ctrTitle"/>
          </p:nvPr>
        </p:nvSpPr>
        <p:spPr>
          <a:xfrm flipH="1">
            <a:off x="167900" y="98100"/>
            <a:ext cx="7649700" cy="63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E</a:t>
            </a:r>
            <a:r>
              <a:rPr b="1" lang="en" sz="3200">
                <a:latin typeface="Arial"/>
                <a:ea typeface="Arial"/>
                <a:cs typeface="Arial"/>
                <a:sym typeface="Arial"/>
              </a:rPr>
              <a:t>nsemble Model Application &amp; Result</a:t>
            </a:r>
            <a:endParaRPr b="1" sz="3200">
              <a:latin typeface="Arial"/>
              <a:ea typeface="Arial"/>
              <a:cs typeface="Arial"/>
              <a:sym typeface="Arial"/>
            </a:endParaRPr>
          </a:p>
        </p:txBody>
      </p:sp>
      <p:pic>
        <p:nvPicPr>
          <p:cNvPr id="554" name="Google Shape;554;g1ae6eb755b4_2_27"/>
          <p:cNvPicPr preferRelativeResize="0"/>
          <p:nvPr/>
        </p:nvPicPr>
        <p:blipFill>
          <a:blip r:embed="rId3">
            <a:alphaModFix/>
          </a:blip>
          <a:stretch>
            <a:fillRect/>
          </a:stretch>
        </p:blipFill>
        <p:spPr>
          <a:xfrm>
            <a:off x="381000" y="698025"/>
            <a:ext cx="5363998" cy="3828501"/>
          </a:xfrm>
          <a:prstGeom prst="rect">
            <a:avLst/>
          </a:prstGeom>
          <a:noFill/>
          <a:ln>
            <a:noFill/>
          </a:ln>
        </p:spPr>
      </p:pic>
      <p:sp>
        <p:nvSpPr>
          <p:cNvPr id="555" name="Google Shape;555;g1ae6eb755b4_2_27"/>
          <p:cNvSpPr/>
          <p:nvPr/>
        </p:nvSpPr>
        <p:spPr>
          <a:xfrm>
            <a:off x="5745000" y="738000"/>
            <a:ext cx="3270000" cy="3667500"/>
          </a:xfrm>
          <a:prstGeom prst="roundRect">
            <a:avLst>
              <a:gd fmla="val 16667" name="adj"/>
            </a:avLst>
          </a:prstGeom>
          <a:solidFill>
            <a:srgbClr val="AAAAAA"/>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t>Application:</a:t>
            </a:r>
            <a:endParaRPr sz="1500"/>
          </a:p>
          <a:p>
            <a:pPr indent="-323850" lvl="0" marL="457200" rtl="0" algn="l">
              <a:spcBef>
                <a:spcPts val="0"/>
              </a:spcBef>
              <a:spcAft>
                <a:spcPts val="0"/>
              </a:spcAft>
              <a:buSzPts val="1500"/>
              <a:buChar char="●"/>
            </a:pPr>
            <a:r>
              <a:rPr lang="en" sz="1500"/>
              <a:t>Choose KNN, SVM-RBF, and Random Forest to make the ensemble model</a:t>
            </a:r>
            <a:endParaRPr sz="1500"/>
          </a:p>
          <a:p>
            <a:pPr indent="-323850" lvl="0" marL="457200" rtl="0" algn="l">
              <a:spcBef>
                <a:spcPts val="0"/>
              </a:spcBef>
              <a:spcAft>
                <a:spcPts val="0"/>
              </a:spcAft>
              <a:buSzPts val="1500"/>
              <a:buChar char="●"/>
            </a:pPr>
            <a:r>
              <a:rPr lang="en" sz="1500"/>
              <a:t>Use “hard” voting method</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lang="en" sz="1500"/>
              <a:t>Result:</a:t>
            </a:r>
            <a:endParaRPr sz="1500"/>
          </a:p>
          <a:p>
            <a:pPr indent="-323850" lvl="0" marL="457200" rtl="0" algn="l">
              <a:spcBef>
                <a:spcPts val="0"/>
              </a:spcBef>
              <a:spcAft>
                <a:spcPts val="0"/>
              </a:spcAft>
              <a:buSzPts val="1500"/>
              <a:buChar char="●"/>
            </a:pPr>
            <a:r>
              <a:rPr lang="en" sz="1500"/>
              <a:t>The accuracy is 56%. Performance do not improve.</a:t>
            </a:r>
            <a:endParaRPr sz="1500"/>
          </a:p>
          <a:p>
            <a:pPr indent="-323850" lvl="0" marL="457200" rtl="0" algn="l">
              <a:spcBef>
                <a:spcPts val="0"/>
              </a:spcBef>
              <a:spcAft>
                <a:spcPts val="0"/>
              </a:spcAft>
              <a:buSzPts val="1500"/>
              <a:buChar char="●"/>
            </a:pPr>
            <a:r>
              <a:rPr lang="en" sz="1500"/>
              <a:t>This ensemble model is not a ideally advanced model.</a:t>
            </a:r>
            <a:endParaRPr sz="1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ac9ee7207d_0_50"/>
          <p:cNvSpPr txBox="1"/>
          <p:nvPr>
            <p:ph idx="4294967295" type="ctrTitle"/>
          </p:nvPr>
        </p:nvSpPr>
        <p:spPr>
          <a:xfrm>
            <a:off x="297600" y="265500"/>
            <a:ext cx="731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0000"/>
                </a:solidFill>
                <a:latin typeface="Arial"/>
                <a:ea typeface="Arial"/>
                <a:cs typeface="Arial"/>
                <a:sym typeface="Arial"/>
              </a:rPr>
              <a:t>Reasons for Non-Improvement in Ensemble Model</a:t>
            </a:r>
            <a:endParaRPr b="1" sz="23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561" name="Google Shape;561;g1ac9ee7207d_0_50"/>
          <p:cNvSpPr txBox="1"/>
          <p:nvPr/>
        </p:nvSpPr>
        <p:spPr>
          <a:xfrm>
            <a:off x="604825" y="743575"/>
            <a:ext cx="73173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92929"/>
              </a:buClr>
              <a:buSzPts val="1600"/>
              <a:buChar char="●"/>
            </a:pPr>
            <a:r>
              <a:rPr lang="en" sz="1600">
                <a:solidFill>
                  <a:srgbClr val="292929"/>
                </a:solidFill>
              </a:rPr>
              <a:t>We just directly added up three highest accuracy models and did not analyze the disadvantages of our models. Therefore, the shortcomes in each picked-up models did not solved by ensemble method.</a:t>
            </a:r>
            <a:endParaRPr sz="1600">
              <a:solidFill>
                <a:srgbClr val="292929"/>
              </a:solidFill>
            </a:endParaRPr>
          </a:p>
          <a:p>
            <a:pPr indent="-330200" lvl="0" marL="457200" rtl="0" algn="l">
              <a:spcBef>
                <a:spcPts val="0"/>
              </a:spcBef>
              <a:spcAft>
                <a:spcPts val="0"/>
              </a:spcAft>
              <a:buClr>
                <a:srgbClr val="292929"/>
              </a:buClr>
              <a:buSzPts val="1600"/>
              <a:buChar char="●"/>
            </a:pPr>
            <a:r>
              <a:rPr lang="en" sz="1600">
                <a:solidFill>
                  <a:srgbClr val="292929"/>
                </a:solidFill>
              </a:rPr>
              <a:t>To improve ensemble model, we should write the ensemble model by </a:t>
            </a:r>
            <a:r>
              <a:rPr lang="en" sz="1600">
                <a:solidFill>
                  <a:srgbClr val="292929"/>
                </a:solidFill>
              </a:rPr>
              <a:t>ourselves</a:t>
            </a:r>
            <a:r>
              <a:rPr lang="en" sz="1600">
                <a:solidFill>
                  <a:srgbClr val="292929"/>
                </a:solidFill>
              </a:rPr>
              <a:t> except using package. We should re-pick the model and adding weight to diffuse the weakness in each model.</a:t>
            </a:r>
            <a:endParaRPr sz="1600">
              <a:solidFill>
                <a:srgbClr val="292929"/>
              </a:solidFill>
            </a:endParaRPr>
          </a:p>
        </p:txBody>
      </p:sp>
      <p:sp>
        <p:nvSpPr>
          <p:cNvPr id="562" name="Google Shape;562;g1ac9ee7207d_0_50"/>
          <p:cNvSpPr txBox="1"/>
          <p:nvPr>
            <p:ph idx="4294967295" type="ctrTitle"/>
          </p:nvPr>
        </p:nvSpPr>
        <p:spPr>
          <a:xfrm>
            <a:off x="297600" y="2405875"/>
            <a:ext cx="7317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0000"/>
                </a:solidFill>
                <a:latin typeface="Arial"/>
                <a:ea typeface="Arial"/>
                <a:cs typeface="Arial"/>
                <a:sym typeface="Arial"/>
              </a:rPr>
              <a:t>After Analyzing Shortcomes of Models…</a:t>
            </a:r>
            <a:endParaRPr sz="2300">
              <a:latin typeface="Arial"/>
              <a:ea typeface="Arial"/>
              <a:cs typeface="Arial"/>
              <a:sym typeface="Arial"/>
            </a:endParaRPr>
          </a:p>
        </p:txBody>
      </p:sp>
      <p:sp>
        <p:nvSpPr>
          <p:cNvPr id="563" name="Google Shape;563;g1ac9ee7207d_0_50"/>
          <p:cNvSpPr txBox="1"/>
          <p:nvPr/>
        </p:nvSpPr>
        <p:spPr>
          <a:xfrm>
            <a:off x="723600" y="2800400"/>
            <a:ext cx="73173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292929"/>
                </a:solidFill>
              </a:rPr>
              <a:t>Limitations</a:t>
            </a:r>
            <a:endParaRPr b="1" sz="1600" u="sng">
              <a:solidFill>
                <a:srgbClr val="292929"/>
              </a:solidFill>
            </a:endParaRPr>
          </a:p>
          <a:p>
            <a:pPr indent="-330200" lvl="0" marL="457200" rtl="0" algn="l">
              <a:spcBef>
                <a:spcPts val="0"/>
              </a:spcBef>
              <a:spcAft>
                <a:spcPts val="0"/>
              </a:spcAft>
              <a:buClr>
                <a:srgbClr val="292929"/>
              </a:buClr>
              <a:buSzPts val="1600"/>
              <a:buChar char="●"/>
            </a:pPr>
            <a:r>
              <a:rPr lang="en" sz="1600">
                <a:solidFill>
                  <a:srgbClr val="292929"/>
                </a:solidFill>
              </a:rPr>
              <a:t>The label gotten from stock price is unbalanced. There are only 41 “No Change” labels. However, there are 692 “Decrease” labels and 687 “Increase” labels.</a:t>
            </a:r>
            <a:endParaRPr sz="1600">
              <a:solidFill>
                <a:srgbClr val="292929"/>
              </a:solidFill>
            </a:endParaRPr>
          </a:p>
          <a:p>
            <a:pPr indent="-330200" lvl="0" marL="457200" rtl="0" algn="l">
              <a:spcBef>
                <a:spcPts val="0"/>
              </a:spcBef>
              <a:spcAft>
                <a:spcPts val="0"/>
              </a:spcAft>
              <a:buClr>
                <a:srgbClr val="292929"/>
              </a:buClr>
              <a:buSzPts val="1600"/>
              <a:buChar char="●"/>
            </a:pPr>
            <a:r>
              <a:rPr lang="en" sz="1600">
                <a:solidFill>
                  <a:srgbClr val="292929"/>
                </a:solidFill>
              </a:rPr>
              <a:t>The label gotten from stock price is not completely correlated with Elon Musk’s tweets.</a:t>
            </a:r>
            <a:endParaRPr sz="1600">
              <a:solidFill>
                <a:srgbClr val="292929"/>
              </a:solidFill>
            </a:endParaRPr>
          </a:p>
          <a:p>
            <a:pPr indent="-330200" lvl="0" marL="457200" rtl="0" algn="l">
              <a:spcBef>
                <a:spcPts val="0"/>
              </a:spcBef>
              <a:spcAft>
                <a:spcPts val="0"/>
              </a:spcAft>
              <a:buClr>
                <a:srgbClr val="292929"/>
              </a:buClr>
              <a:buSzPts val="1600"/>
              <a:buChar char="●"/>
            </a:pPr>
            <a:r>
              <a:rPr lang="en" sz="1600">
                <a:solidFill>
                  <a:srgbClr val="292929"/>
                </a:solidFill>
              </a:rPr>
              <a:t>It is impossible to fully predict the Tesla stock price by Musk’s tweets. If it is possible, every one could be </a:t>
            </a:r>
            <a:r>
              <a:rPr lang="en" sz="1600">
                <a:solidFill>
                  <a:srgbClr val="292929"/>
                </a:solidFill>
              </a:rPr>
              <a:t>millionaires</a:t>
            </a:r>
            <a:r>
              <a:rPr lang="en" sz="1600">
                <a:solidFill>
                  <a:srgbClr val="292929"/>
                </a:solidFill>
              </a:rPr>
              <a:t> lol.</a:t>
            </a:r>
            <a:endParaRPr sz="1600">
              <a:solidFill>
                <a:srgbClr val="29292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1a47cd4f931_0_3"/>
          <p:cNvSpPr txBox="1"/>
          <p:nvPr>
            <p:ph type="ctrTitle"/>
          </p:nvPr>
        </p:nvSpPr>
        <p:spPr>
          <a:xfrm>
            <a:off x="463425" y="352675"/>
            <a:ext cx="34290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Conclusions</a:t>
            </a:r>
            <a:endParaRPr b="1" sz="3200">
              <a:latin typeface="Arial"/>
              <a:ea typeface="Arial"/>
              <a:cs typeface="Arial"/>
              <a:sym typeface="Arial"/>
            </a:endParaRPr>
          </a:p>
        </p:txBody>
      </p:sp>
      <p:grpSp>
        <p:nvGrpSpPr>
          <p:cNvPr id="569" name="Google Shape;569;g1a47cd4f931_0_3"/>
          <p:cNvGrpSpPr/>
          <p:nvPr/>
        </p:nvGrpSpPr>
        <p:grpSpPr>
          <a:xfrm>
            <a:off x="-76200" y="1189989"/>
            <a:ext cx="2802900" cy="3482836"/>
            <a:chOff x="-76200" y="1189989"/>
            <a:chExt cx="2802900" cy="3482836"/>
          </a:xfrm>
        </p:grpSpPr>
        <p:sp>
          <p:nvSpPr>
            <p:cNvPr id="570" name="Google Shape;570;g1a47cd4f931_0_3"/>
            <p:cNvSpPr/>
            <p:nvPr/>
          </p:nvSpPr>
          <p:spPr>
            <a:xfrm>
              <a:off x="0" y="1189989"/>
              <a:ext cx="2726700" cy="669000"/>
            </a:xfrm>
            <a:prstGeom prst="homePlate">
              <a:avLst>
                <a:gd fmla="val 50000" name="adj"/>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Data Cleaning</a:t>
              </a:r>
              <a:endParaRPr>
                <a:solidFill>
                  <a:srgbClr val="FFFFFF"/>
                </a:solidFill>
                <a:latin typeface="Roboto"/>
                <a:ea typeface="Roboto"/>
                <a:cs typeface="Roboto"/>
                <a:sym typeface="Roboto"/>
              </a:endParaRPr>
            </a:p>
          </p:txBody>
        </p:sp>
        <p:sp>
          <p:nvSpPr>
            <p:cNvPr id="571" name="Google Shape;571;g1a47cd4f931_0_3"/>
            <p:cNvSpPr txBox="1"/>
            <p:nvPr/>
          </p:nvSpPr>
          <p:spPr>
            <a:xfrm>
              <a:off x="-76200" y="2057125"/>
              <a:ext cx="25908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Tweets Data</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Subset Relevant variables</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Remove hashtag, punctuation, …</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Tokenization</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Remove Stopword</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Merge Tweets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Stock Data</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Create labels to mark the trend of the stock</a:t>
              </a:r>
              <a:endParaRPr sz="1200">
                <a:latin typeface="Roboto"/>
                <a:ea typeface="Roboto"/>
                <a:cs typeface="Roboto"/>
                <a:sym typeface="Roboto"/>
              </a:endParaRPr>
            </a:p>
          </p:txBody>
        </p:sp>
      </p:grpSp>
      <p:grpSp>
        <p:nvGrpSpPr>
          <p:cNvPr id="572" name="Google Shape;572;g1a47cd4f931_0_3"/>
          <p:cNvGrpSpPr/>
          <p:nvPr/>
        </p:nvGrpSpPr>
        <p:grpSpPr>
          <a:xfrm>
            <a:off x="2263425" y="1189775"/>
            <a:ext cx="2541300" cy="3483050"/>
            <a:chOff x="2263425" y="1189775"/>
            <a:chExt cx="2541300" cy="3483050"/>
          </a:xfrm>
        </p:grpSpPr>
        <p:sp>
          <p:nvSpPr>
            <p:cNvPr id="573" name="Google Shape;573;g1a47cd4f931_0_3"/>
            <p:cNvSpPr/>
            <p:nvPr/>
          </p:nvSpPr>
          <p:spPr>
            <a:xfrm>
              <a:off x="2263425" y="1189775"/>
              <a:ext cx="2541300" cy="669000"/>
            </a:xfrm>
            <a:prstGeom prst="chevron">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Connecting datasets</a:t>
              </a:r>
              <a:endParaRPr>
                <a:solidFill>
                  <a:srgbClr val="FFFFFF"/>
                </a:solidFill>
                <a:latin typeface="Roboto"/>
                <a:ea typeface="Roboto"/>
                <a:cs typeface="Roboto"/>
                <a:sym typeface="Roboto"/>
              </a:endParaRPr>
            </a:p>
          </p:txBody>
        </p:sp>
        <p:sp>
          <p:nvSpPr>
            <p:cNvPr id="574" name="Google Shape;574;g1a47cd4f931_0_3"/>
            <p:cNvSpPr txBox="1"/>
            <p:nvPr/>
          </p:nvSpPr>
          <p:spPr>
            <a:xfrm>
              <a:off x="2263425" y="2057125"/>
              <a:ext cx="22323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Sentiment analysis to the cleaned tweets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Granger Causality Test to determine the lag of date</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Figure out the correlation between stock price’s label and sentiment analysis results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Combine two data sets</a:t>
              </a:r>
              <a:endParaRPr sz="1200">
                <a:latin typeface="Roboto"/>
                <a:ea typeface="Roboto"/>
                <a:cs typeface="Roboto"/>
                <a:sym typeface="Roboto"/>
              </a:endParaRPr>
            </a:p>
          </p:txBody>
        </p:sp>
      </p:grpSp>
      <p:grpSp>
        <p:nvGrpSpPr>
          <p:cNvPr id="575" name="Google Shape;575;g1a47cd4f931_0_3"/>
          <p:cNvGrpSpPr/>
          <p:nvPr/>
        </p:nvGrpSpPr>
        <p:grpSpPr>
          <a:xfrm>
            <a:off x="4329974" y="1189775"/>
            <a:ext cx="2541300" cy="3483050"/>
            <a:chOff x="4329974" y="1189775"/>
            <a:chExt cx="2541300" cy="3483050"/>
          </a:xfrm>
        </p:grpSpPr>
        <p:sp>
          <p:nvSpPr>
            <p:cNvPr id="576" name="Google Shape;576;g1a47cd4f931_0_3"/>
            <p:cNvSpPr/>
            <p:nvPr/>
          </p:nvSpPr>
          <p:spPr>
            <a:xfrm>
              <a:off x="4329974" y="1189775"/>
              <a:ext cx="2541300" cy="669000"/>
            </a:xfrm>
            <a:prstGeom prst="chevron">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Training Model</a:t>
              </a:r>
              <a:endParaRPr>
                <a:solidFill>
                  <a:srgbClr val="FFFFFF"/>
                </a:solidFill>
                <a:latin typeface="Roboto"/>
                <a:ea typeface="Roboto"/>
                <a:cs typeface="Roboto"/>
                <a:sym typeface="Roboto"/>
              </a:endParaRPr>
            </a:p>
          </p:txBody>
        </p:sp>
        <p:sp>
          <p:nvSpPr>
            <p:cNvPr id="577" name="Google Shape;577;g1a47cd4f931_0_3"/>
            <p:cNvSpPr txBox="1"/>
            <p:nvPr/>
          </p:nvSpPr>
          <p:spPr>
            <a:xfrm>
              <a:off x="4329975" y="2057125"/>
              <a:ext cx="25281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Use several methods to build the model</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From Course</a:t>
              </a:r>
              <a:endParaRPr sz="1200">
                <a:latin typeface="Roboto"/>
                <a:ea typeface="Roboto"/>
                <a:cs typeface="Roboto"/>
                <a:sym typeface="Roboto"/>
              </a:endParaRPr>
            </a:p>
            <a:p>
              <a:pPr indent="-304800" lvl="2" marL="1371600" rtl="0" algn="l">
                <a:lnSpc>
                  <a:spcPct val="115000"/>
                </a:lnSpc>
                <a:spcBef>
                  <a:spcPts val="0"/>
                </a:spcBef>
                <a:spcAft>
                  <a:spcPts val="0"/>
                </a:spcAft>
                <a:buSzPts val="1200"/>
                <a:buFont typeface="Roboto"/>
                <a:buChar char="■"/>
              </a:pPr>
              <a:r>
                <a:rPr lang="en" sz="1200" u="sng">
                  <a:latin typeface="Roboto"/>
                  <a:ea typeface="Roboto"/>
                  <a:cs typeface="Roboto"/>
                  <a:sym typeface="Roboto"/>
                </a:rPr>
                <a:t>SVM</a:t>
              </a:r>
              <a:endParaRPr sz="1200" u="sng">
                <a:latin typeface="Roboto"/>
                <a:ea typeface="Roboto"/>
                <a:cs typeface="Roboto"/>
                <a:sym typeface="Roboto"/>
              </a:endParaRPr>
            </a:p>
            <a:p>
              <a:pPr indent="-304800" lvl="2" marL="1371600" rtl="0" algn="l">
                <a:lnSpc>
                  <a:spcPct val="115000"/>
                </a:lnSpc>
                <a:spcBef>
                  <a:spcPts val="0"/>
                </a:spcBef>
                <a:spcAft>
                  <a:spcPts val="0"/>
                </a:spcAft>
                <a:buSzPts val="1200"/>
                <a:buFont typeface="Roboto"/>
                <a:buChar char="■"/>
              </a:pPr>
              <a:r>
                <a:rPr lang="en" sz="1200">
                  <a:latin typeface="Roboto"/>
                  <a:ea typeface="Roboto"/>
                  <a:cs typeface="Roboto"/>
                  <a:sym typeface="Roboto"/>
                </a:rPr>
                <a:t>Naive Bayesian</a:t>
              </a:r>
              <a:endParaRPr sz="1200" u="sng">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Outside Course</a:t>
              </a:r>
              <a:endParaRPr sz="1200">
                <a:latin typeface="Roboto"/>
                <a:ea typeface="Roboto"/>
                <a:cs typeface="Roboto"/>
                <a:sym typeface="Roboto"/>
              </a:endParaRPr>
            </a:p>
            <a:p>
              <a:pPr indent="-304800" lvl="2" marL="1371600" rtl="0" algn="l">
                <a:lnSpc>
                  <a:spcPct val="115000"/>
                </a:lnSpc>
                <a:spcBef>
                  <a:spcPts val="0"/>
                </a:spcBef>
                <a:spcAft>
                  <a:spcPts val="0"/>
                </a:spcAft>
                <a:buSzPts val="1200"/>
                <a:buFont typeface="Roboto"/>
                <a:buChar char="■"/>
              </a:pPr>
              <a:r>
                <a:rPr lang="en" sz="1200">
                  <a:latin typeface="Roboto"/>
                  <a:ea typeface="Roboto"/>
                  <a:cs typeface="Roboto"/>
                  <a:sym typeface="Roboto"/>
                </a:rPr>
                <a:t>LSTM</a:t>
              </a:r>
              <a:endParaRPr sz="1200">
                <a:latin typeface="Roboto"/>
                <a:ea typeface="Roboto"/>
                <a:cs typeface="Roboto"/>
                <a:sym typeface="Roboto"/>
              </a:endParaRPr>
            </a:p>
            <a:p>
              <a:pPr indent="-304800" lvl="2" marL="1371600" rtl="0" algn="l">
                <a:lnSpc>
                  <a:spcPct val="115000"/>
                </a:lnSpc>
                <a:spcBef>
                  <a:spcPts val="0"/>
                </a:spcBef>
                <a:spcAft>
                  <a:spcPts val="0"/>
                </a:spcAft>
                <a:buSzPts val="1200"/>
                <a:buFont typeface="Roboto"/>
                <a:buChar char="■"/>
              </a:pPr>
              <a:r>
                <a:rPr lang="en" sz="1200" u="sng">
                  <a:latin typeface="Roboto"/>
                  <a:ea typeface="Roboto"/>
                  <a:cs typeface="Roboto"/>
                  <a:sym typeface="Roboto"/>
                </a:rPr>
                <a:t>KNN</a:t>
              </a:r>
              <a:endParaRPr sz="1200" u="sng">
                <a:latin typeface="Roboto"/>
                <a:ea typeface="Roboto"/>
                <a:cs typeface="Roboto"/>
                <a:sym typeface="Roboto"/>
              </a:endParaRPr>
            </a:p>
            <a:p>
              <a:pPr indent="-304800" lvl="2" marL="1371600" rtl="0" algn="l">
                <a:lnSpc>
                  <a:spcPct val="115000"/>
                </a:lnSpc>
                <a:spcBef>
                  <a:spcPts val="0"/>
                </a:spcBef>
                <a:spcAft>
                  <a:spcPts val="0"/>
                </a:spcAft>
                <a:buSzPts val="1200"/>
                <a:buFont typeface="Roboto"/>
                <a:buChar char="■"/>
              </a:pPr>
              <a:r>
                <a:rPr lang="en" sz="1200" u="sng">
                  <a:latin typeface="Roboto"/>
                  <a:ea typeface="Roboto"/>
                  <a:cs typeface="Roboto"/>
                  <a:sym typeface="Roboto"/>
                </a:rPr>
                <a:t>Random Forest</a:t>
              </a:r>
              <a:endParaRPr sz="1200" u="sng">
                <a:latin typeface="Roboto"/>
                <a:ea typeface="Roboto"/>
                <a:cs typeface="Roboto"/>
                <a:sym typeface="Roboto"/>
              </a:endParaRPr>
            </a:p>
          </p:txBody>
        </p:sp>
      </p:grpSp>
      <p:grpSp>
        <p:nvGrpSpPr>
          <p:cNvPr id="578" name="Google Shape;578;g1a47cd4f931_0_3"/>
          <p:cNvGrpSpPr/>
          <p:nvPr/>
        </p:nvGrpSpPr>
        <p:grpSpPr>
          <a:xfrm>
            <a:off x="6544674" y="1189775"/>
            <a:ext cx="2541300" cy="3483050"/>
            <a:chOff x="6396739" y="1189775"/>
            <a:chExt cx="2541300" cy="3483050"/>
          </a:xfrm>
        </p:grpSpPr>
        <p:sp>
          <p:nvSpPr>
            <p:cNvPr id="579" name="Google Shape;579;g1a47cd4f931_0_3"/>
            <p:cNvSpPr/>
            <p:nvPr/>
          </p:nvSpPr>
          <p:spPr>
            <a:xfrm>
              <a:off x="6396739" y="1189775"/>
              <a:ext cx="2541300" cy="6690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Ensemble Model</a:t>
              </a:r>
              <a:endParaRPr>
                <a:solidFill>
                  <a:srgbClr val="FFFFFF"/>
                </a:solidFill>
                <a:latin typeface="Roboto"/>
                <a:ea typeface="Roboto"/>
                <a:cs typeface="Roboto"/>
                <a:sym typeface="Roboto"/>
              </a:endParaRPr>
            </a:p>
          </p:txBody>
        </p:sp>
        <p:sp>
          <p:nvSpPr>
            <p:cNvPr id="580" name="Google Shape;580;g1a47cd4f931_0_3"/>
            <p:cNvSpPr txBox="1"/>
            <p:nvPr/>
          </p:nvSpPr>
          <p:spPr>
            <a:xfrm>
              <a:off x="6481465" y="2057125"/>
              <a:ext cx="20100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Find three models with the highest accuracy</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SVM-RBF</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Random Forest</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KNN</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Each model has one vote</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Get </a:t>
              </a:r>
              <a:r>
                <a:rPr lang="en" sz="1200">
                  <a:latin typeface="Roboto"/>
                  <a:ea typeface="Roboto"/>
                  <a:cs typeface="Roboto"/>
                  <a:sym typeface="Roboto"/>
                </a:rPr>
                <a:t>accuracy</a:t>
              </a:r>
              <a:r>
                <a:rPr lang="en" sz="1200">
                  <a:latin typeface="Roboto"/>
                  <a:ea typeface="Roboto"/>
                  <a:cs typeface="Roboto"/>
                  <a:sym typeface="Roboto"/>
                </a:rPr>
                <a:t> of the ensemble model </a:t>
              </a:r>
              <a:endParaRPr sz="1200">
                <a:latin typeface="Roboto"/>
                <a:ea typeface="Roboto"/>
                <a:cs typeface="Roboto"/>
                <a:sym typeface="Robot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a47cd4f931_0_7"/>
          <p:cNvSpPr txBox="1"/>
          <p:nvPr>
            <p:ph type="ctrTitle"/>
          </p:nvPr>
        </p:nvSpPr>
        <p:spPr>
          <a:xfrm>
            <a:off x="723600" y="470625"/>
            <a:ext cx="2781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F</a:t>
            </a:r>
            <a:r>
              <a:rPr b="1" lang="en" sz="3200">
                <a:latin typeface="Arial"/>
                <a:ea typeface="Arial"/>
                <a:cs typeface="Arial"/>
                <a:sym typeface="Arial"/>
              </a:rPr>
              <a:t>uture Work</a:t>
            </a:r>
            <a:endParaRPr b="1" sz="3200">
              <a:latin typeface="Arial"/>
              <a:ea typeface="Arial"/>
              <a:cs typeface="Arial"/>
              <a:sym typeface="Arial"/>
            </a:endParaRPr>
          </a:p>
        </p:txBody>
      </p:sp>
      <p:sp>
        <p:nvSpPr>
          <p:cNvPr id="586" name="Google Shape;586;g1a47cd4f931_0_7"/>
          <p:cNvSpPr txBox="1"/>
          <p:nvPr/>
        </p:nvSpPr>
        <p:spPr>
          <a:xfrm>
            <a:off x="1063800" y="1014525"/>
            <a:ext cx="7234500" cy="39789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sz="1700"/>
              <a:t>The </a:t>
            </a:r>
            <a:r>
              <a:rPr lang="en" sz="1700"/>
              <a:t>accuracy</a:t>
            </a:r>
            <a:r>
              <a:rPr lang="en" sz="1700"/>
              <a:t> is not really high.</a:t>
            </a:r>
            <a:endParaRPr sz="1700"/>
          </a:p>
          <a:p>
            <a:pPr indent="-336550" lvl="1" marL="914400" rtl="0" algn="l">
              <a:lnSpc>
                <a:spcPct val="150000"/>
              </a:lnSpc>
              <a:spcBef>
                <a:spcPts val="0"/>
              </a:spcBef>
              <a:spcAft>
                <a:spcPts val="0"/>
              </a:spcAft>
              <a:buSzPts val="1700"/>
              <a:buChar char="○"/>
            </a:pPr>
            <a:r>
              <a:rPr lang="en" sz="1700"/>
              <a:t>Improve existing models (e.g: change the parameters in SVM</a:t>
            </a:r>
            <a:r>
              <a:rPr lang="en" sz="1600"/>
              <a:t>, adding weights for ensemble model</a:t>
            </a:r>
            <a:r>
              <a:rPr lang="en" sz="1700"/>
              <a:t>)</a:t>
            </a:r>
            <a:endParaRPr sz="1700"/>
          </a:p>
          <a:p>
            <a:pPr indent="-336550" lvl="1" marL="914400" rtl="0" algn="l">
              <a:lnSpc>
                <a:spcPct val="150000"/>
              </a:lnSpc>
              <a:spcBef>
                <a:spcPts val="0"/>
              </a:spcBef>
              <a:spcAft>
                <a:spcPts val="0"/>
              </a:spcAft>
              <a:buSzPts val="1700"/>
              <a:buChar char="○"/>
            </a:pPr>
            <a:r>
              <a:rPr lang="en" sz="1700"/>
              <a:t>Build other advance model (e.g: other BERT, other ANN)</a:t>
            </a:r>
            <a:endParaRPr sz="1700"/>
          </a:p>
          <a:p>
            <a:pPr indent="-336550" lvl="0" marL="457200" rtl="0" algn="l">
              <a:lnSpc>
                <a:spcPct val="150000"/>
              </a:lnSpc>
              <a:spcBef>
                <a:spcPts val="0"/>
              </a:spcBef>
              <a:spcAft>
                <a:spcPts val="0"/>
              </a:spcAft>
              <a:buSzPts val="1700"/>
              <a:buChar char="●"/>
            </a:pPr>
            <a:r>
              <a:rPr lang="en" sz="1700"/>
              <a:t>The Label is u</a:t>
            </a:r>
            <a:r>
              <a:rPr lang="en" sz="1700"/>
              <a:t>nbalanced. </a:t>
            </a:r>
            <a:endParaRPr sz="1700"/>
          </a:p>
          <a:p>
            <a:pPr indent="-336550" lvl="1" marL="914400" rtl="0" algn="l">
              <a:lnSpc>
                <a:spcPct val="150000"/>
              </a:lnSpc>
              <a:spcBef>
                <a:spcPts val="0"/>
              </a:spcBef>
              <a:spcAft>
                <a:spcPts val="0"/>
              </a:spcAft>
              <a:buSzPts val="1700"/>
              <a:buChar char="○"/>
            </a:pPr>
            <a:r>
              <a:rPr lang="en" sz="1700"/>
              <a:t>“Decrease”: 692; “Increase”: 687; “No Change”: 41</a:t>
            </a:r>
            <a:endParaRPr sz="1700"/>
          </a:p>
          <a:p>
            <a:pPr indent="-336550" lvl="1" marL="914400" rtl="0" algn="l">
              <a:lnSpc>
                <a:spcPct val="150000"/>
              </a:lnSpc>
              <a:spcBef>
                <a:spcPts val="0"/>
              </a:spcBef>
              <a:spcAft>
                <a:spcPts val="0"/>
              </a:spcAft>
              <a:buSzPts val="1700"/>
              <a:buChar char="○"/>
            </a:pPr>
            <a:r>
              <a:rPr lang="en" sz="1700"/>
              <a:t>Need more data; / Replace “No Change” by the other two labels</a:t>
            </a:r>
            <a:endParaRPr sz="1700"/>
          </a:p>
          <a:p>
            <a:pPr indent="-336550" lvl="0" marL="457200" rtl="0" algn="l">
              <a:lnSpc>
                <a:spcPct val="150000"/>
              </a:lnSpc>
              <a:spcBef>
                <a:spcPts val="0"/>
              </a:spcBef>
              <a:spcAft>
                <a:spcPts val="0"/>
              </a:spcAft>
              <a:buSzPts val="1700"/>
              <a:buChar char="●"/>
            </a:pPr>
            <a:r>
              <a:rPr lang="en" sz="1700"/>
              <a:t>The result of sentiment analysis is not completely paired with the label of stock price.</a:t>
            </a:r>
            <a:endParaRPr sz="1700"/>
          </a:p>
          <a:p>
            <a:pPr indent="-336550" lvl="1" marL="914400" rtl="0" algn="l">
              <a:lnSpc>
                <a:spcPct val="150000"/>
              </a:lnSpc>
              <a:spcBef>
                <a:spcPts val="0"/>
              </a:spcBef>
              <a:spcAft>
                <a:spcPts val="0"/>
              </a:spcAft>
              <a:buSzPts val="1700"/>
              <a:buChar char="○"/>
            </a:pPr>
            <a:r>
              <a:rPr lang="en" sz="1700"/>
              <a:t>Adding other variables to predict the trend of TESLA stock price</a:t>
            </a:r>
            <a:endParaRPr sz="17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grpSp>
        <p:nvGrpSpPr>
          <p:cNvPr id="591" name="Google Shape;591;g1ae78805c80_1_1365"/>
          <p:cNvGrpSpPr/>
          <p:nvPr/>
        </p:nvGrpSpPr>
        <p:grpSpPr>
          <a:xfrm>
            <a:off x="2256579" y="715215"/>
            <a:ext cx="4036590" cy="3713071"/>
            <a:chOff x="2256567" y="677103"/>
            <a:chExt cx="4036590" cy="3713071"/>
          </a:xfrm>
        </p:grpSpPr>
        <p:sp>
          <p:nvSpPr>
            <p:cNvPr id="592" name="Google Shape;592;g1ae78805c80_1_1365"/>
            <p:cNvSpPr/>
            <p:nvPr/>
          </p:nvSpPr>
          <p:spPr>
            <a:xfrm rot="-6596588">
              <a:off x="3726388" y="3510395"/>
              <a:ext cx="771357" cy="771357"/>
            </a:xfrm>
            <a:prstGeom prst="ellipse">
              <a:avLst/>
            </a:pr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1ae78805c80_1_1365"/>
            <p:cNvSpPr/>
            <p:nvPr/>
          </p:nvSpPr>
          <p:spPr>
            <a:xfrm rot="-6599386">
              <a:off x="2318596" y="1407533"/>
              <a:ext cx="440541" cy="440541"/>
            </a:xfrm>
            <a:prstGeom prst="ellipse">
              <a:avLst/>
            </a:pr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ae78805c80_1_1365"/>
            <p:cNvSpPr/>
            <p:nvPr/>
          </p:nvSpPr>
          <p:spPr>
            <a:xfrm rot="-6598839">
              <a:off x="2887641" y="2346984"/>
              <a:ext cx="1199287" cy="1199287"/>
            </a:xfrm>
            <a:prstGeom prst="ellipse">
              <a:avLst/>
            </a:pr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1ae78805c80_1_1365"/>
            <p:cNvSpPr/>
            <p:nvPr/>
          </p:nvSpPr>
          <p:spPr>
            <a:xfrm rot="-6598620">
              <a:off x="4374916" y="913763"/>
              <a:ext cx="1681581" cy="1681581"/>
            </a:xfrm>
            <a:prstGeom prst="ellipse">
              <a:avLst/>
            </a:pr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1ae78805c80_1_1365"/>
            <p:cNvSpPr/>
            <p:nvPr/>
          </p:nvSpPr>
          <p:spPr>
            <a:xfrm rot="-6597866">
              <a:off x="2661829" y="2208216"/>
              <a:ext cx="629106" cy="629106"/>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1ae78805c80_1_1365"/>
            <p:cNvSpPr/>
            <p:nvPr/>
          </p:nvSpPr>
          <p:spPr>
            <a:xfrm rot="-6597701">
              <a:off x="3267625" y="1113818"/>
              <a:ext cx="274172" cy="274172"/>
            </a:xfrm>
            <a:prstGeom prst="ellipse">
              <a:avLst/>
            </a:pr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g1ae78805c80_1_1365"/>
          <p:cNvGrpSpPr/>
          <p:nvPr/>
        </p:nvGrpSpPr>
        <p:grpSpPr>
          <a:xfrm>
            <a:off x="4447206" y="1853878"/>
            <a:ext cx="2440200" cy="2440200"/>
            <a:chOff x="4447194" y="1815766"/>
            <a:chExt cx="2440200" cy="2440200"/>
          </a:xfrm>
        </p:grpSpPr>
        <p:sp>
          <p:nvSpPr>
            <p:cNvPr id="599" name="Google Shape;599;g1ae78805c80_1_1365"/>
            <p:cNvSpPr/>
            <p:nvPr/>
          </p:nvSpPr>
          <p:spPr>
            <a:xfrm>
              <a:off x="4447194" y="1815766"/>
              <a:ext cx="2440200" cy="2440200"/>
            </a:xfrm>
            <a:prstGeom prst="ellipse">
              <a:avLst/>
            </a:prstGeom>
            <a:solidFill>
              <a:srgbClr val="2F2F2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1ae78805c80_1_1365"/>
            <p:cNvSpPr txBox="1"/>
            <p:nvPr/>
          </p:nvSpPr>
          <p:spPr>
            <a:xfrm>
              <a:off x="4735950" y="2504275"/>
              <a:ext cx="18627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Roboto"/>
                  <a:ea typeface="Roboto"/>
                  <a:cs typeface="Roboto"/>
                  <a:sym typeface="Roboto"/>
                </a:rPr>
                <a:t>Thank you</a:t>
              </a:r>
              <a:endParaRPr b="1" sz="4000">
                <a:solidFill>
                  <a:srgbClr val="FFFFFF"/>
                </a:solidFill>
                <a:latin typeface="Roboto"/>
                <a:ea typeface="Roboto"/>
                <a:cs typeface="Roboto"/>
                <a:sym typeface="Roboto"/>
              </a:endParaRPr>
            </a:p>
          </p:txBody>
        </p:sp>
      </p:grpSp>
      <p:grpSp>
        <p:nvGrpSpPr>
          <p:cNvPr id="601" name="Google Shape;601;g1ae78805c80_1_1365"/>
          <p:cNvGrpSpPr/>
          <p:nvPr/>
        </p:nvGrpSpPr>
        <p:grpSpPr>
          <a:xfrm>
            <a:off x="3566949" y="1412166"/>
            <a:ext cx="1423800" cy="1423800"/>
            <a:chOff x="3490737" y="1374053"/>
            <a:chExt cx="1423800" cy="1423800"/>
          </a:xfrm>
        </p:grpSpPr>
        <p:sp>
          <p:nvSpPr>
            <p:cNvPr id="602" name="Google Shape;602;g1ae78805c80_1_1365"/>
            <p:cNvSpPr/>
            <p:nvPr/>
          </p:nvSpPr>
          <p:spPr>
            <a:xfrm>
              <a:off x="3490737" y="1374053"/>
              <a:ext cx="1423800" cy="142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1ae78805c80_1_1365"/>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Q &amp; A</a:t>
              </a:r>
              <a:endParaRPr b="1" sz="2400">
                <a:solidFill>
                  <a:srgbClr val="FFFFFF"/>
                </a:solidFill>
                <a:latin typeface="Roboto"/>
                <a:ea typeface="Roboto"/>
                <a:cs typeface="Roboto"/>
                <a:sym typeface="Roboto"/>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1ae6a0eb22b_0_0"/>
          <p:cNvSpPr txBox="1"/>
          <p:nvPr>
            <p:ph type="ctrTitle"/>
          </p:nvPr>
        </p:nvSpPr>
        <p:spPr>
          <a:xfrm>
            <a:off x="455425" y="399850"/>
            <a:ext cx="4832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References - 1</a:t>
            </a:r>
            <a:endParaRPr b="1" sz="3200">
              <a:latin typeface="Arial"/>
              <a:ea typeface="Arial"/>
              <a:cs typeface="Arial"/>
              <a:sym typeface="Arial"/>
            </a:endParaRPr>
          </a:p>
        </p:txBody>
      </p:sp>
      <p:sp>
        <p:nvSpPr>
          <p:cNvPr id="609" name="Google Shape;609;g1ae6a0eb22b_0_0"/>
          <p:cNvSpPr txBox="1"/>
          <p:nvPr/>
        </p:nvSpPr>
        <p:spPr>
          <a:xfrm>
            <a:off x="372850" y="1085325"/>
            <a:ext cx="8681100" cy="4525200"/>
          </a:xfrm>
          <a:prstGeom prst="rect">
            <a:avLst/>
          </a:prstGeom>
          <a:noFill/>
          <a:ln>
            <a:noFill/>
          </a:ln>
        </p:spPr>
        <p:txBody>
          <a:bodyPr anchorCtr="0" anchor="t" bIns="91425" lIns="91425" spcFirstLastPara="1" rIns="91425" wrap="square" tIns="91425">
            <a:spAutoFit/>
          </a:bodyPr>
          <a:lstStyle/>
          <a:p>
            <a:pPr indent="-304800" lvl="0" marL="228600" rtl="0" algn="l">
              <a:lnSpc>
                <a:spcPct val="150000"/>
              </a:lnSpc>
              <a:spcBef>
                <a:spcPts val="1500"/>
              </a:spcBef>
              <a:spcAft>
                <a:spcPts val="0"/>
              </a:spcAft>
              <a:buSzPts val="1200"/>
              <a:buAutoNum type="arabicPeriod"/>
            </a:pPr>
            <a:r>
              <a:rPr lang="en" sz="1200"/>
              <a:t>Olteanu, Andrada. (2021). All Elon Musk's Tweets. Retrieved Nov 09, 2022, from https://www.kaggle.com/datasets/andradaolteanu/all-elon-musks-tweets?resource=download.</a:t>
            </a:r>
            <a:endParaRPr sz="1200"/>
          </a:p>
          <a:p>
            <a:pPr indent="-304800" lvl="0" marL="228600" rtl="0" algn="l">
              <a:lnSpc>
                <a:spcPct val="150000"/>
              </a:lnSpc>
              <a:spcBef>
                <a:spcPts val="0"/>
              </a:spcBef>
              <a:spcAft>
                <a:spcPts val="0"/>
              </a:spcAft>
              <a:buSzPts val="1200"/>
              <a:buAutoNum type="arabicPeriod"/>
            </a:pPr>
            <a:r>
              <a:rPr lang="en" sz="1200"/>
              <a:t>Tesla, Inc. (TSLA).  Historical Data, Nov 09, 2022. </a:t>
            </a:r>
            <a:r>
              <a:rPr i="1" lang="en" sz="1200"/>
              <a:t>Yahoo!Finance</a:t>
            </a:r>
            <a:r>
              <a:rPr lang="en" sz="1200"/>
              <a:t>. https://finance.yahoo.com/quote/TSLA/history?period1=1277769600&amp;period2=1667952000&amp;interval=1d&amp;filter=history&amp;frequency=1d&amp;includeAdjustedClose=true.</a:t>
            </a:r>
            <a:endParaRPr sz="1200"/>
          </a:p>
          <a:p>
            <a:pPr indent="-304800" lvl="0" marL="228600" rtl="0" algn="l">
              <a:lnSpc>
                <a:spcPct val="150000"/>
              </a:lnSpc>
              <a:spcBef>
                <a:spcPts val="0"/>
              </a:spcBef>
              <a:spcAft>
                <a:spcPts val="0"/>
              </a:spcAft>
              <a:buSzPts val="1200"/>
              <a:buAutoNum type="arabicPeriod"/>
            </a:pPr>
            <a:r>
              <a:rPr lang="en" sz="1200"/>
              <a:t>Mukhtar, N. (2020, May 29). </a:t>
            </a:r>
            <a:r>
              <a:rPr i="1" lang="en" sz="1200"/>
              <a:t>Can we beat the stock market using Twitter?</a:t>
            </a:r>
            <a:r>
              <a:rPr lang="en" sz="1200"/>
              <a:t> Medium. Retrieved December 4, 2022, from </a:t>
            </a:r>
            <a:r>
              <a:rPr lang="en" sz="1200"/>
              <a:t>https://towardsdatascience.com/can-we-beat-the-stock-market-using-twitter-ef8465fd12e2</a:t>
            </a:r>
            <a:endParaRPr sz="1200"/>
          </a:p>
          <a:p>
            <a:pPr indent="-304800" lvl="0" marL="228600" rtl="0" algn="l">
              <a:lnSpc>
                <a:spcPct val="150000"/>
              </a:lnSpc>
              <a:spcBef>
                <a:spcPts val="0"/>
              </a:spcBef>
              <a:spcAft>
                <a:spcPts val="0"/>
              </a:spcAft>
              <a:buSzPts val="1200"/>
              <a:buAutoNum type="arabicPeriod"/>
            </a:pPr>
            <a:r>
              <a:rPr lang="en" sz="1200"/>
              <a:t>Nordin, J. (2020, April 16). </a:t>
            </a:r>
            <a:r>
              <a:rPr i="1" lang="en" sz="1200"/>
              <a:t>Moods on twitter can predict stock price movements on NASDAQ - part 1</a:t>
            </a:r>
            <a:r>
              <a:rPr lang="en" sz="1200"/>
              <a:t>. Medium. Retrieved December 4, 2022, from https://medium.com/@jang.noodin/moods-on-twitter-can-predict-stock-price-movements-on-nasdaq-part-1-9b128d4492ae</a:t>
            </a:r>
            <a:endParaRPr sz="1200"/>
          </a:p>
          <a:p>
            <a:pPr indent="-304800" lvl="0" marL="228600" rtl="0" algn="l">
              <a:lnSpc>
                <a:spcPct val="150000"/>
              </a:lnSpc>
              <a:spcBef>
                <a:spcPts val="0"/>
              </a:spcBef>
              <a:spcAft>
                <a:spcPts val="0"/>
              </a:spcAft>
              <a:buSzPts val="1200"/>
              <a:buAutoNum type="arabicPeriod"/>
            </a:pPr>
            <a:r>
              <a:rPr lang="en" sz="1200"/>
              <a:t>Gandhi, Rohith. “Support Vector Machine - Introduction to Machine Learning Algorithms.” Medium, Towards Data Science, 5 July 2018, https://towardsdatascience.com/support-vector-machine-introduction-to-machine-learning-algorithms-934a444fca47.</a:t>
            </a:r>
            <a:endParaRPr sz="1200"/>
          </a:p>
          <a:p>
            <a:pPr indent="0" lvl="0" marL="45720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1ac9ee7207d_0_17"/>
          <p:cNvSpPr txBox="1"/>
          <p:nvPr>
            <p:ph type="ctrTitle"/>
          </p:nvPr>
        </p:nvSpPr>
        <p:spPr>
          <a:xfrm>
            <a:off x="455425" y="399850"/>
            <a:ext cx="4832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References - 2</a:t>
            </a:r>
            <a:endParaRPr b="1" sz="3200">
              <a:latin typeface="Arial"/>
              <a:ea typeface="Arial"/>
              <a:cs typeface="Arial"/>
              <a:sym typeface="Arial"/>
            </a:endParaRPr>
          </a:p>
        </p:txBody>
      </p:sp>
      <p:sp>
        <p:nvSpPr>
          <p:cNvPr id="615" name="Google Shape;615;g1ac9ee7207d_0_17"/>
          <p:cNvSpPr txBox="1"/>
          <p:nvPr/>
        </p:nvSpPr>
        <p:spPr>
          <a:xfrm>
            <a:off x="531500" y="1085325"/>
            <a:ext cx="8522400" cy="4129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AutoNum type="arabicPeriod"/>
            </a:pPr>
            <a:r>
              <a:rPr lang="en" sz="1200"/>
              <a:t>Ray, Sunil. “6 Easy Steps to Learn Naive Bayes Algorithm with codes in Python and R” 29th November 2022</a:t>
            </a:r>
            <a:endParaRPr sz="1200"/>
          </a:p>
          <a:p>
            <a:pPr indent="0" lvl="0" marL="457200" rtl="0" algn="l">
              <a:lnSpc>
                <a:spcPct val="150000"/>
              </a:lnSpc>
              <a:spcBef>
                <a:spcPts val="0"/>
              </a:spcBef>
              <a:spcAft>
                <a:spcPts val="0"/>
              </a:spcAft>
              <a:buNone/>
            </a:pPr>
            <a:r>
              <a:rPr lang="en" sz="1200"/>
              <a:t>https://www.analyticsvidhya.com/blog/2017/09/naive-bayes-explained/#:~:text=In%20simple%20terms%2C%20a%20Naive,about%203%20inches%20in%20diameter.</a:t>
            </a:r>
            <a:endParaRPr sz="1200"/>
          </a:p>
          <a:p>
            <a:pPr indent="-298450" lvl="0" marL="457200" rtl="0" algn="l">
              <a:lnSpc>
                <a:spcPct val="150000"/>
              </a:lnSpc>
              <a:spcBef>
                <a:spcPts val="0"/>
              </a:spcBef>
              <a:spcAft>
                <a:spcPts val="0"/>
              </a:spcAft>
              <a:buSzPts val="1100"/>
              <a:buAutoNum type="arabicPeriod"/>
            </a:pPr>
            <a:r>
              <a:rPr lang="en" sz="1100"/>
              <a:t>Ray, Sunil. “SVM: Support Vector Machine Algorithm in Machine Learning.” </a:t>
            </a:r>
            <a:r>
              <a:rPr i="1" lang="en" sz="1100"/>
              <a:t>Analytics Vidhya</a:t>
            </a:r>
            <a:r>
              <a:rPr lang="en" sz="1100"/>
              <a:t>, 13 Sept. 2017, https://www.analyticsvidhya.com/blog/2017/09/understaing-support-vector-machine-example-code/. </a:t>
            </a:r>
            <a:endParaRPr sz="1100"/>
          </a:p>
          <a:p>
            <a:pPr indent="-298450" lvl="0" marL="457200" rtl="0" algn="l">
              <a:lnSpc>
                <a:spcPct val="150000"/>
              </a:lnSpc>
              <a:spcBef>
                <a:spcPts val="0"/>
              </a:spcBef>
              <a:spcAft>
                <a:spcPts val="0"/>
              </a:spcAft>
              <a:buSzPts val="1100"/>
              <a:buAutoNum type="arabicPeriod"/>
            </a:pPr>
            <a:r>
              <a:rPr lang="en" sz="1100"/>
              <a:t>“Long Short-term Memory.” Wikipedia, 8 Dec. 2022, en.wikipedia.</a:t>
            </a:r>
            <a:endParaRPr sz="1100"/>
          </a:p>
          <a:p>
            <a:pPr indent="0" lvl="0" marL="457200" rtl="0" algn="l">
              <a:lnSpc>
                <a:spcPct val="150000"/>
              </a:lnSpc>
              <a:spcBef>
                <a:spcPts val="0"/>
              </a:spcBef>
              <a:spcAft>
                <a:spcPts val="0"/>
              </a:spcAft>
              <a:buNone/>
            </a:pPr>
            <a:r>
              <a:rPr lang="en" sz="1100"/>
              <a:t>https://en.wikipedia.org/wiki/Long_short-term_memory</a:t>
            </a:r>
            <a:endParaRPr sz="1100"/>
          </a:p>
          <a:p>
            <a:pPr indent="-298450" lvl="0" marL="457200" rtl="0" algn="l">
              <a:lnSpc>
                <a:spcPct val="150000"/>
              </a:lnSpc>
              <a:spcBef>
                <a:spcPts val="0"/>
              </a:spcBef>
              <a:spcAft>
                <a:spcPts val="0"/>
              </a:spcAft>
              <a:buSzPts val="1100"/>
              <a:buAutoNum type="arabicPeriod"/>
            </a:pPr>
            <a:r>
              <a:rPr lang="en" sz="1100"/>
              <a:t>Understanding of LSTM Networks, 25 June, 2022</a:t>
            </a:r>
            <a:endParaRPr sz="1100"/>
          </a:p>
          <a:p>
            <a:pPr indent="0" lvl="0" marL="457200" rtl="0" algn="l">
              <a:lnSpc>
                <a:spcPct val="150000"/>
              </a:lnSpc>
              <a:spcBef>
                <a:spcPts val="0"/>
              </a:spcBef>
              <a:spcAft>
                <a:spcPts val="0"/>
              </a:spcAft>
              <a:buNone/>
            </a:pPr>
            <a:r>
              <a:rPr lang="en" sz="1100"/>
              <a:t>https://www.geeksforgeeks.org/understanding-of-lstm-networks/</a:t>
            </a:r>
            <a:endParaRPr sz="1100"/>
          </a:p>
          <a:p>
            <a:pPr indent="-298450" lvl="0" marL="457200" rtl="0" algn="l">
              <a:lnSpc>
                <a:spcPct val="150000"/>
              </a:lnSpc>
              <a:spcBef>
                <a:spcPts val="0"/>
              </a:spcBef>
              <a:spcAft>
                <a:spcPts val="0"/>
              </a:spcAft>
              <a:buSzPts val="1100"/>
              <a:buAutoNum type="arabicPeriod"/>
            </a:pPr>
            <a:r>
              <a:rPr lang="en" sz="1100"/>
              <a:t>Saxena, Shipra. “Introduction to Long Short Term Memory(LSTM)” 2nd Dec. 2022</a:t>
            </a:r>
            <a:endParaRPr sz="1100"/>
          </a:p>
          <a:p>
            <a:pPr indent="0" lvl="0" marL="457200" rtl="0" algn="l">
              <a:lnSpc>
                <a:spcPct val="150000"/>
              </a:lnSpc>
              <a:spcBef>
                <a:spcPts val="0"/>
              </a:spcBef>
              <a:spcAft>
                <a:spcPts val="0"/>
              </a:spcAft>
              <a:buNone/>
            </a:pPr>
            <a:r>
              <a:rPr lang="en" sz="1100"/>
              <a:t>https://www.analyticsvidhya.com/blog/2021/03/introduction-to-long-short-term-memory-lstm/</a:t>
            </a:r>
            <a:endParaRPr sz="1100"/>
          </a:p>
          <a:p>
            <a:pPr indent="-298450" lvl="0" marL="457200" rtl="0" algn="l">
              <a:lnSpc>
                <a:spcPct val="150000"/>
              </a:lnSpc>
              <a:spcBef>
                <a:spcPts val="0"/>
              </a:spcBef>
              <a:spcAft>
                <a:spcPts val="0"/>
              </a:spcAft>
              <a:buSzPts val="1100"/>
              <a:buAutoNum type="arabicPeriod"/>
            </a:pPr>
            <a:r>
              <a:rPr lang="en" sz="1100"/>
              <a:t>Long Short Term Memory Networks Explanation, 29 Sep. 2021</a:t>
            </a:r>
            <a:endParaRPr sz="1100"/>
          </a:p>
          <a:p>
            <a:pPr indent="0" lvl="0" marL="457200" rtl="0" algn="l">
              <a:lnSpc>
                <a:spcPct val="150000"/>
              </a:lnSpc>
              <a:spcBef>
                <a:spcPts val="0"/>
              </a:spcBef>
              <a:spcAft>
                <a:spcPts val="0"/>
              </a:spcAft>
              <a:buNone/>
            </a:pPr>
            <a:r>
              <a:rPr lang="en" sz="1100"/>
              <a:t>https://www.geeksforgeeks.org/long-short-term-memory-networks-explanation/</a:t>
            </a:r>
            <a:endParaRPr sz="1100"/>
          </a:p>
          <a:p>
            <a:pPr indent="-298450" lvl="0" marL="457200" rtl="0" algn="l">
              <a:lnSpc>
                <a:spcPct val="115000"/>
              </a:lnSpc>
              <a:spcBef>
                <a:spcPts val="0"/>
              </a:spcBef>
              <a:spcAft>
                <a:spcPts val="0"/>
              </a:spcAft>
              <a:buSzPts val="1100"/>
              <a:buAutoNum type="arabicPeriod"/>
            </a:pPr>
            <a:r>
              <a:rPr lang="en" sz="1100"/>
              <a:t>Lutkevich, B. (2020, January 27). </a:t>
            </a:r>
            <a:r>
              <a:rPr i="1" lang="en" sz="1100"/>
              <a:t>What is Bert (language model) and how does it work?</a:t>
            </a:r>
            <a:r>
              <a:rPr lang="en" sz="1100"/>
              <a:t> Enterprise AI. Retrieved December 8, 2022, from https://www.techtarget.com/searchenterpriseai/definition/BERT-language-model </a:t>
            </a:r>
            <a:endParaRPr sz="1100"/>
          </a:p>
          <a:p>
            <a:pPr indent="0" lvl="0" marL="0" rtl="0" algn="l">
              <a:spcBef>
                <a:spcPts val="0"/>
              </a:spcBef>
              <a:spcAft>
                <a:spcPts val="0"/>
              </a:spcAft>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txBox="1"/>
          <p:nvPr>
            <p:ph type="ctrTitle"/>
          </p:nvPr>
        </p:nvSpPr>
        <p:spPr>
          <a:xfrm>
            <a:off x="700025" y="364450"/>
            <a:ext cx="31983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3200">
                <a:latin typeface="Arial"/>
                <a:ea typeface="Arial"/>
                <a:cs typeface="Arial"/>
                <a:sym typeface="Arial"/>
              </a:rPr>
              <a:t>Data</a:t>
            </a:r>
            <a:r>
              <a:rPr lang="en" sz="3200">
                <a:latin typeface="Arial"/>
                <a:ea typeface="Arial"/>
                <a:cs typeface="Arial"/>
                <a:sym typeface="Arial"/>
              </a:rPr>
              <a:t> </a:t>
            </a:r>
            <a:endParaRPr sz="3200">
              <a:latin typeface="Arial"/>
              <a:ea typeface="Arial"/>
              <a:cs typeface="Arial"/>
              <a:sym typeface="Arial"/>
            </a:endParaRPr>
          </a:p>
        </p:txBody>
      </p:sp>
      <p:sp>
        <p:nvSpPr>
          <p:cNvPr id="182" name="Google Shape;182;p6"/>
          <p:cNvSpPr/>
          <p:nvPr/>
        </p:nvSpPr>
        <p:spPr>
          <a:xfrm flipH="1">
            <a:off x="4624500" y="422550"/>
            <a:ext cx="4519500" cy="429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
          <p:cNvSpPr txBox="1"/>
          <p:nvPr>
            <p:ph idx="1" type="subTitle"/>
          </p:nvPr>
        </p:nvSpPr>
        <p:spPr>
          <a:xfrm>
            <a:off x="519050" y="1069613"/>
            <a:ext cx="3763200" cy="2881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rial"/>
              <a:buChar char="●"/>
            </a:pPr>
            <a:r>
              <a:rPr lang="en" sz="1700">
                <a:solidFill>
                  <a:srgbClr val="000000"/>
                </a:solidFill>
                <a:latin typeface="Arial"/>
                <a:ea typeface="Arial"/>
                <a:cs typeface="Arial"/>
                <a:sym typeface="Arial"/>
              </a:rPr>
              <a:t>The first raw dataset is the tweets of Elon Musk from 2010 to 2021 from the Kaggle website. It has a total of 12,562 tweets. </a:t>
            </a:r>
            <a:endParaRPr sz="1700">
              <a:solidFill>
                <a:srgbClr val="000000"/>
              </a:solidFill>
              <a:latin typeface="Arial"/>
              <a:ea typeface="Arial"/>
              <a:cs typeface="Arial"/>
              <a:sym typeface="Arial"/>
            </a:endParaRPr>
          </a:p>
          <a:p>
            <a:pPr indent="-336550" lvl="1" marL="914400" rtl="0" algn="l">
              <a:lnSpc>
                <a:spcPct val="11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After cleaning, it has 2,033 tweets. </a:t>
            </a:r>
            <a:endParaRPr sz="1700">
              <a:solidFill>
                <a:srgbClr val="000000"/>
              </a:solidFill>
              <a:highlight>
                <a:srgbClr val="FFFFFF"/>
              </a:highlight>
              <a:latin typeface="Arial"/>
              <a:ea typeface="Arial"/>
              <a:cs typeface="Arial"/>
              <a:sym typeface="Arial"/>
            </a:endParaRPr>
          </a:p>
          <a:p>
            <a:pPr indent="-336550" lvl="0" marL="457200" rtl="0" algn="l">
              <a:lnSpc>
                <a:spcPct val="11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The second raw dataset is daily stock prices of Tesla company collected from Yahoo Finance.</a:t>
            </a:r>
            <a:endParaRPr sz="1700">
              <a:solidFill>
                <a:srgbClr val="000000"/>
              </a:solidFill>
              <a:latin typeface="Arial"/>
              <a:ea typeface="Arial"/>
              <a:cs typeface="Arial"/>
              <a:sym typeface="Arial"/>
            </a:endParaRPr>
          </a:p>
          <a:p>
            <a:pPr indent="-336550" lvl="1" marL="914400" rtl="0" algn="l">
              <a:lnSpc>
                <a:spcPct val="115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The date is from 2011-12-01 to 2021-04-17.</a:t>
            </a:r>
            <a:endParaRPr sz="1700">
              <a:solidFill>
                <a:srgbClr val="000000"/>
              </a:solidFill>
              <a:latin typeface="Arial"/>
              <a:ea typeface="Arial"/>
              <a:cs typeface="Arial"/>
              <a:sym typeface="Arial"/>
            </a:endParaRPr>
          </a:p>
        </p:txBody>
      </p:sp>
      <p:pic>
        <p:nvPicPr>
          <p:cNvPr id="184" name="Google Shape;184;p6"/>
          <p:cNvPicPr preferRelativeResize="0"/>
          <p:nvPr/>
        </p:nvPicPr>
        <p:blipFill>
          <a:blip r:embed="rId3">
            <a:alphaModFix/>
          </a:blip>
          <a:stretch>
            <a:fillRect/>
          </a:stretch>
        </p:blipFill>
        <p:spPr>
          <a:xfrm>
            <a:off x="4949575" y="1416825"/>
            <a:ext cx="3869350" cy="2187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ae6eb755b4_2_9"/>
          <p:cNvSpPr txBox="1"/>
          <p:nvPr>
            <p:ph type="ctrTitle"/>
          </p:nvPr>
        </p:nvSpPr>
        <p:spPr>
          <a:xfrm>
            <a:off x="256825" y="232825"/>
            <a:ext cx="9360900" cy="6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Stock Price Data Overview</a:t>
            </a:r>
            <a:endParaRPr b="1" sz="32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sz="1300"/>
          </a:p>
        </p:txBody>
      </p:sp>
      <p:pic>
        <p:nvPicPr>
          <p:cNvPr id="190" name="Google Shape;190;g1ae6eb755b4_2_9"/>
          <p:cNvPicPr preferRelativeResize="0"/>
          <p:nvPr/>
        </p:nvPicPr>
        <p:blipFill>
          <a:blip r:embed="rId3">
            <a:alphaModFix/>
          </a:blip>
          <a:stretch>
            <a:fillRect/>
          </a:stretch>
        </p:blipFill>
        <p:spPr>
          <a:xfrm>
            <a:off x="622925" y="979150"/>
            <a:ext cx="7898148" cy="3949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ae6eb755b4_0_1082"/>
          <p:cNvSpPr txBox="1"/>
          <p:nvPr>
            <p:ph type="ctrTitle"/>
          </p:nvPr>
        </p:nvSpPr>
        <p:spPr>
          <a:xfrm>
            <a:off x="558450" y="576825"/>
            <a:ext cx="76089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Arial"/>
                <a:ea typeface="Arial"/>
                <a:cs typeface="Arial"/>
                <a:sym typeface="Arial"/>
              </a:rPr>
              <a:t>How to Define whether the Stock Price is </a:t>
            </a:r>
            <a:r>
              <a:rPr b="1" lang="en" sz="3000">
                <a:latin typeface="Arial"/>
                <a:ea typeface="Arial"/>
                <a:cs typeface="Arial"/>
                <a:sym typeface="Arial"/>
              </a:rPr>
              <a:t>increase</a:t>
            </a:r>
            <a:r>
              <a:rPr b="1" lang="en" sz="3000">
                <a:latin typeface="Arial"/>
                <a:ea typeface="Arial"/>
                <a:cs typeface="Arial"/>
                <a:sym typeface="Arial"/>
              </a:rPr>
              <a:t>, decrease or no change</a:t>
            </a:r>
            <a:endParaRPr>
              <a:latin typeface="Arial"/>
              <a:ea typeface="Arial"/>
              <a:cs typeface="Arial"/>
              <a:sym typeface="Arial"/>
            </a:endParaRPr>
          </a:p>
        </p:txBody>
      </p:sp>
      <p:pic>
        <p:nvPicPr>
          <p:cNvPr id="196" name="Google Shape;196;g1ae6eb755b4_0_1082"/>
          <p:cNvPicPr preferRelativeResize="0"/>
          <p:nvPr/>
        </p:nvPicPr>
        <p:blipFill>
          <a:blip r:embed="rId3">
            <a:alphaModFix amt="17000"/>
          </a:blip>
          <a:stretch>
            <a:fillRect/>
          </a:stretch>
        </p:blipFill>
        <p:spPr>
          <a:xfrm>
            <a:off x="2705100" y="1028700"/>
            <a:ext cx="6438900" cy="4114800"/>
          </a:xfrm>
          <a:prstGeom prst="rect">
            <a:avLst/>
          </a:prstGeom>
          <a:noFill/>
          <a:ln>
            <a:noFill/>
          </a:ln>
        </p:spPr>
      </p:pic>
      <p:sp>
        <p:nvSpPr>
          <p:cNvPr id="197" name="Google Shape;197;g1ae6eb755b4_0_1082"/>
          <p:cNvSpPr txBox="1"/>
          <p:nvPr/>
        </p:nvSpPr>
        <p:spPr>
          <a:xfrm>
            <a:off x="871050" y="1758125"/>
            <a:ext cx="7401900" cy="2539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sz="1700"/>
              <a:t>Get medium price of the TESLA stock price</a:t>
            </a:r>
            <a:endParaRPr sz="1700"/>
          </a:p>
          <a:p>
            <a:pPr indent="-336550" lvl="1" marL="914400" rtl="0" algn="l">
              <a:lnSpc>
                <a:spcPct val="200000"/>
              </a:lnSpc>
              <a:spcBef>
                <a:spcPts val="0"/>
              </a:spcBef>
              <a:spcAft>
                <a:spcPts val="0"/>
              </a:spcAft>
              <a:buSzPts val="1700"/>
              <a:buChar char="○"/>
            </a:pPr>
            <a:r>
              <a:rPr lang="en" sz="1700"/>
              <a:t>Medium Price = (High Price - Low Price) / 2</a:t>
            </a:r>
            <a:endParaRPr sz="1700"/>
          </a:p>
          <a:p>
            <a:pPr indent="-336550" lvl="0" marL="457200" rtl="0" algn="l">
              <a:lnSpc>
                <a:spcPct val="150000"/>
              </a:lnSpc>
              <a:spcBef>
                <a:spcPts val="0"/>
              </a:spcBef>
              <a:spcAft>
                <a:spcPts val="0"/>
              </a:spcAft>
              <a:buSzPts val="1700"/>
              <a:buChar char="●"/>
            </a:pPr>
            <a:r>
              <a:rPr lang="en" sz="1700"/>
              <a:t>Compare the medium price with the Open price</a:t>
            </a:r>
            <a:endParaRPr sz="1700"/>
          </a:p>
          <a:p>
            <a:pPr indent="-336550" lvl="1" marL="914400" rtl="0" algn="l">
              <a:lnSpc>
                <a:spcPct val="150000"/>
              </a:lnSpc>
              <a:spcBef>
                <a:spcPts val="0"/>
              </a:spcBef>
              <a:spcAft>
                <a:spcPts val="0"/>
              </a:spcAft>
              <a:buSzPts val="1700"/>
              <a:buChar char="○"/>
            </a:pPr>
            <a:r>
              <a:rPr lang="en" sz="1700"/>
              <a:t>Medium Price &gt; Open Price -&gt;  “Increase”</a:t>
            </a:r>
            <a:endParaRPr sz="1700"/>
          </a:p>
          <a:p>
            <a:pPr indent="-336550" lvl="1" marL="914400" rtl="0" algn="l">
              <a:lnSpc>
                <a:spcPct val="150000"/>
              </a:lnSpc>
              <a:spcBef>
                <a:spcPts val="0"/>
              </a:spcBef>
              <a:spcAft>
                <a:spcPts val="0"/>
              </a:spcAft>
              <a:buSzPts val="1700"/>
              <a:buChar char="○"/>
            </a:pPr>
            <a:r>
              <a:rPr lang="en" sz="1700"/>
              <a:t>Medium Price &lt; Open Price</a:t>
            </a:r>
            <a:r>
              <a:rPr lang="en" sz="1700"/>
              <a:t> -&gt; “Decrease”</a:t>
            </a:r>
            <a:endParaRPr sz="1700"/>
          </a:p>
          <a:p>
            <a:pPr indent="-336550" lvl="1" marL="914400" rtl="0" algn="l">
              <a:lnSpc>
                <a:spcPct val="150000"/>
              </a:lnSpc>
              <a:spcBef>
                <a:spcPts val="0"/>
              </a:spcBef>
              <a:spcAft>
                <a:spcPts val="0"/>
              </a:spcAft>
              <a:buSzPts val="1700"/>
              <a:buChar char="○"/>
            </a:pPr>
            <a:r>
              <a:rPr lang="en" sz="1700"/>
              <a:t>Medium Price = Open Price</a:t>
            </a:r>
            <a:r>
              <a:rPr lang="en" sz="1700"/>
              <a:t> -&gt; “No Change”</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1" name="Shape 201"/>
        <p:cNvGrpSpPr/>
        <p:nvPr/>
      </p:nvGrpSpPr>
      <p:grpSpPr>
        <a:xfrm>
          <a:off x="0" y="0"/>
          <a:ext cx="0" cy="0"/>
          <a:chOff x="0" y="0"/>
          <a:chExt cx="0" cy="0"/>
        </a:xfrm>
      </p:grpSpPr>
      <p:sp>
        <p:nvSpPr>
          <p:cNvPr id="202" name="Google Shape;202;p13"/>
          <p:cNvSpPr txBox="1"/>
          <p:nvPr>
            <p:ph type="ctrTitle"/>
          </p:nvPr>
        </p:nvSpPr>
        <p:spPr>
          <a:xfrm>
            <a:off x="288063" y="346700"/>
            <a:ext cx="40305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3100">
                <a:latin typeface="Arial"/>
                <a:ea typeface="Arial"/>
                <a:cs typeface="Arial"/>
                <a:sym typeface="Arial"/>
              </a:rPr>
              <a:t>Sentiment Analysis</a:t>
            </a:r>
            <a:endParaRPr b="1" sz="3100">
              <a:latin typeface="Arial"/>
              <a:ea typeface="Arial"/>
              <a:cs typeface="Arial"/>
              <a:sym typeface="Arial"/>
            </a:endParaRPr>
          </a:p>
        </p:txBody>
      </p:sp>
      <p:sp>
        <p:nvSpPr>
          <p:cNvPr id="203" name="Google Shape;203;p13"/>
          <p:cNvSpPr txBox="1"/>
          <p:nvPr/>
        </p:nvSpPr>
        <p:spPr>
          <a:xfrm>
            <a:off x="1502350" y="2611563"/>
            <a:ext cx="1074600" cy="8616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Clr>
                <a:srgbClr val="000000"/>
              </a:buClr>
              <a:buSzPts val="3000"/>
              <a:buFont typeface="Arial"/>
              <a:buNone/>
            </a:pPr>
            <a:r>
              <a:rPr i="0" lang="en" sz="3000" u="none" cap="none" strike="noStrike">
                <a:solidFill>
                  <a:schemeClr val="lt1"/>
                </a:solidFill>
              </a:rPr>
              <a:t>1%</a:t>
            </a:r>
            <a:endParaRPr i="0" sz="3000" u="none" cap="none" strike="noStrike">
              <a:solidFill>
                <a:schemeClr val="lt1"/>
              </a:solidFill>
            </a:endParaRPr>
          </a:p>
        </p:txBody>
      </p:sp>
      <p:sp>
        <p:nvSpPr>
          <p:cNvPr id="204" name="Google Shape;204;p13"/>
          <p:cNvSpPr/>
          <p:nvPr/>
        </p:nvSpPr>
        <p:spPr>
          <a:xfrm>
            <a:off x="370650" y="1156100"/>
            <a:ext cx="8323800" cy="359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13"/>
          <p:cNvPicPr preferRelativeResize="0"/>
          <p:nvPr/>
        </p:nvPicPr>
        <p:blipFill>
          <a:blip r:embed="rId3">
            <a:alphaModFix/>
          </a:blip>
          <a:stretch>
            <a:fillRect/>
          </a:stretch>
        </p:blipFill>
        <p:spPr>
          <a:xfrm>
            <a:off x="4577250" y="1410825"/>
            <a:ext cx="4487363" cy="2753149"/>
          </a:xfrm>
          <a:prstGeom prst="rect">
            <a:avLst/>
          </a:prstGeom>
          <a:noFill/>
          <a:ln>
            <a:noFill/>
          </a:ln>
        </p:spPr>
      </p:pic>
      <p:pic>
        <p:nvPicPr>
          <p:cNvPr id="206" name="Google Shape;206;p13"/>
          <p:cNvPicPr preferRelativeResize="0"/>
          <p:nvPr/>
        </p:nvPicPr>
        <p:blipFill>
          <a:blip r:embed="rId4">
            <a:alphaModFix/>
          </a:blip>
          <a:stretch>
            <a:fillRect/>
          </a:stretch>
        </p:blipFill>
        <p:spPr>
          <a:xfrm>
            <a:off x="3566825" y="4281900"/>
            <a:ext cx="1898025" cy="861600"/>
          </a:xfrm>
          <a:prstGeom prst="rect">
            <a:avLst/>
          </a:prstGeom>
          <a:noFill/>
          <a:ln>
            <a:noFill/>
          </a:ln>
        </p:spPr>
      </p:pic>
      <p:pic>
        <p:nvPicPr>
          <p:cNvPr id="207" name="Google Shape;207;p13"/>
          <p:cNvPicPr preferRelativeResize="0"/>
          <p:nvPr/>
        </p:nvPicPr>
        <p:blipFill>
          <a:blip r:embed="rId5">
            <a:alphaModFix/>
          </a:blip>
          <a:stretch>
            <a:fillRect/>
          </a:stretch>
        </p:blipFill>
        <p:spPr>
          <a:xfrm>
            <a:off x="110063" y="1410837"/>
            <a:ext cx="4291075" cy="2753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1" name="Shape 211"/>
        <p:cNvGrpSpPr/>
        <p:nvPr/>
      </p:nvGrpSpPr>
      <p:grpSpPr>
        <a:xfrm>
          <a:off x="0" y="0"/>
          <a:ext cx="0" cy="0"/>
          <a:chOff x="0" y="0"/>
          <a:chExt cx="0" cy="0"/>
        </a:xfrm>
      </p:grpSpPr>
      <p:pic>
        <p:nvPicPr>
          <p:cNvPr id="212" name="Google Shape;212;g1ae09c037bc_0_0"/>
          <p:cNvPicPr preferRelativeResize="0"/>
          <p:nvPr/>
        </p:nvPicPr>
        <p:blipFill>
          <a:blip r:embed="rId3">
            <a:alphaModFix/>
          </a:blip>
          <a:stretch>
            <a:fillRect/>
          </a:stretch>
        </p:blipFill>
        <p:spPr>
          <a:xfrm>
            <a:off x="2723176" y="3108175"/>
            <a:ext cx="3691423" cy="2046299"/>
          </a:xfrm>
          <a:prstGeom prst="rect">
            <a:avLst/>
          </a:prstGeom>
          <a:noFill/>
          <a:ln>
            <a:noFill/>
          </a:ln>
        </p:spPr>
      </p:pic>
      <p:pic>
        <p:nvPicPr>
          <p:cNvPr id="213" name="Google Shape;213;g1ae09c037bc_0_0"/>
          <p:cNvPicPr preferRelativeResize="0"/>
          <p:nvPr/>
        </p:nvPicPr>
        <p:blipFill>
          <a:blip r:embed="rId4">
            <a:alphaModFix/>
          </a:blip>
          <a:stretch>
            <a:fillRect/>
          </a:stretch>
        </p:blipFill>
        <p:spPr>
          <a:xfrm>
            <a:off x="4626229" y="917700"/>
            <a:ext cx="4010671" cy="2190476"/>
          </a:xfrm>
          <a:prstGeom prst="rect">
            <a:avLst/>
          </a:prstGeom>
          <a:noFill/>
          <a:ln>
            <a:noFill/>
          </a:ln>
        </p:spPr>
      </p:pic>
      <p:pic>
        <p:nvPicPr>
          <p:cNvPr id="214" name="Google Shape;214;g1ae09c037bc_0_0"/>
          <p:cNvPicPr preferRelativeResize="0"/>
          <p:nvPr/>
        </p:nvPicPr>
        <p:blipFill>
          <a:blip r:embed="rId5">
            <a:alphaModFix/>
          </a:blip>
          <a:stretch>
            <a:fillRect/>
          </a:stretch>
        </p:blipFill>
        <p:spPr>
          <a:xfrm>
            <a:off x="342150" y="917710"/>
            <a:ext cx="4030501" cy="2193916"/>
          </a:xfrm>
          <a:prstGeom prst="rect">
            <a:avLst/>
          </a:prstGeom>
          <a:noFill/>
          <a:ln>
            <a:noFill/>
          </a:ln>
        </p:spPr>
      </p:pic>
      <p:sp>
        <p:nvSpPr>
          <p:cNvPr id="215" name="Google Shape;215;g1ae09c037bc_0_0"/>
          <p:cNvSpPr txBox="1"/>
          <p:nvPr>
            <p:ph type="ctrTitle"/>
          </p:nvPr>
        </p:nvSpPr>
        <p:spPr>
          <a:xfrm>
            <a:off x="288063" y="346700"/>
            <a:ext cx="40305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3100">
                <a:latin typeface="Arial"/>
                <a:ea typeface="Arial"/>
                <a:cs typeface="Arial"/>
                <a:sym typeface="Arial"/>
              </a:rPr>
              <a:t>WordCloud</a:t>
            </a:r>
            <a:endParaRPr b="1" sz="31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Invesment Business Plan by Slidego">
  <a:themeElements>
    <a:clrScheme name="Simple Light">
      <a:dk1>
        <a:srgbClr val="434343"/>
      </a:dk1>
      <a:lt1>
        <a:srgbClr val="F3F3F3"/>
      </a:lt1>
      <a:dk2>
        <a:srgbClr val="3D4658"/>
      </a:dk2>
      <a:lt2>
        <a:srgbClr val="EEEEEE"/>
      </a:lt2>
      <a:accent1>
        <a:srgbClr val="434343"/>
      </a:accent1>
      <a:accent2>
        <a:srgbClr val="434343"/>
      </a:accent2>
      <a:accent3>
        <a:srgbClr val="434343"/>
      </a:accent3>
      <a:accent4>
        <a:srgbClr val="434343"/>
      </a:accent4>
      <a:accent5>
        <a:srgbClr val="434343"/>
      </a:accent5>
      <a:accent6>
        <a:srgbClr val="43434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